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77" r:id="rId2"/>
    <p:sldId id="464" r:id="rId3"/>
    <p:sldId id="525" r:id="rId4"/>
    <p:sldId id="465" r:id="rId5"/>
    <p:sldId id="466" r:id="rId6"/>
    <p:sldId id="403" r:id="rId7"/>
    <p:sldId id="479" r:id="rId8"/>
    <p:sldId id="566" r:id="rId9"/>
    <p:sldId id="574" r:id="rId10"/>
    <p:sldId id="575" r:id="rId11"/>
    <p:sldId id="576" r:id="rId12"/>
    <p:sldId id="577" r:id="rId13"/>
    <p:sldId id="578" r:id="rId14"/>
    <p:sldId id="580" r:id="rId15"/>
    <p:sldId id="581" r:id="rId16"/>
    <p:sldId id="573" r:id="rId17"/>
    <p:sldId id="567" r:id="rId18"/>
    <p:sldId id="582" r:id="rId19"/>
    <p:sldId id="569" r:id="rId20"/>
    <p:sldId id="583" r:id="rId21"/>
    <p:sldId id="568" r:id="rId22"/>
    <p:sldId id="584" r:id="rId23"/>
    <p:sldId id="572" r:id="rId24"/>
    <p:sldId id="570" r:id="rId25"/>
    <p:sldId id="571" r:id="rId26"/>
    <p:sldId id="526" r:id="rId27"/>
    <p:sldId id="481" r:id="rId28"/>
    <p:sldId id="482" r:id="rId29"/>
    <p:sldId id="483" r:id="rId30"/>
    <p:sldId id="484" r:id="rId31"/>
    <p:sldId id="529" r:id="rId32"/>
    <p:sldId id="530" r:id="rId33"/>
    <p:sldId id="531" r:id="rId34"/>
    <p:sldId id="532" r:id="rId35"/>
    <p:sldId id="533" r:id="rId36"/>
    <p:sldId id="534" r:id="rId37"/>
    <p:sldId id="492" r:id="rId38"/>
    <p:sldId id="493" r:id="rId39"/>
    <p:sldId id="556" r:id="rId40"/>
    <p:sldId id="494" r:id="rId41"/>
    <p:sldId id="557" r:id="rId42"/>
    <p:sldId id="559" r:id="rId43"/>
    <p:sldId id="560" r:id="rId44"/>
    <p:sldId id="478" r:id="rId45"/>
    <p:sldId id="467" r:id="rId46"/>
    <p:sldId id="468" r:id="rId47"/>
    <p:sldId id="528" r:id="rId48"/>
    <p:sldId id="474" r:id="rId49"/>
    <p:sldId id="477" r:id="rId50"/>
    <p:sldId id="475" r:id="rId51"/>
    <p:sldId id="476" r:id="rId52"/>
    <p:sldId id="473" r:id="rId53"/>
    <p:sldId id="495" r:id="rId54"/>
    <p:sldId id="487" r:id="rId55"/>
    <p:sldId id="497" r:id="rId56"/>
    <p:sldId id="496" r:id="rId57"/>
    <p:sldId id="498" r:id="rId58"/>
    <p:sldId id="501" r:id="rId59"/>
    <p:sldId id="538" r:id="rId60"/>
    <p:sldId id="550" r:id="rId61"/>
    <p:sldId id="551" r:id="rId62"/>
    <p:sldId id="552" r:id="rId63"/>
    <p:sldId id="553" r:id="rId64"/>
    <p:sldId id="554" r:id="rId65"/>
    <p:sldId id="535" r:id="rId66"/>
    <p:sldId id="499" r:id="rId67"/>
    <p:sldId id="500" r:id="rId68"/>
    <p:sldId id="561" r:id="rId69"/>
    <p:sldId id="563" r:id="rId70"/>
    <p:sldId id="564" r:id="rId71"/>
    <p:sldId id="565" r:id="rId72"/>
    <p:sldId id="537" r:id="rId73"/>
    <p:sldId id="555" r:id="rId74"/>
    <p:sldId id="536" r:id="rId75"/>
    <p:sldId id="503" r:id="rId76"/>
    <p:sldId id="504" r:id="rId77"/>
    <p:sldId id="505" r:id="rId78"/>
    <p:sldId id="506" r:id="rId79"/>
    <p:sldId id="507" r:id="rId80"/>
    <p:sldId id="508" r:id="rId81"/>
    <p:sldId id="509" r:id="rId82"/>
    <p:sldId id="510" r:id="rId83"/>
    <p:sldId id="511" r:id="rId84"/>
    <p:sldId id="514" r:id="rId85"/>
    <p:sldId id="512" r:id="rId86"/>
    <p:sldId id="513" r:id="rId87"/>
    <p:sldId id="517" r:id="rId88"/>
    <p:sldId id="519" r:id="rId89"/>
    <p:sldId id="515" r:id="rId90"/>
    <p:sldId id="518" r:id="rId91"/>
    <p:sldId id="520" r:id="rId92"/>
    <p:sldId id="516" r:id="rId93"/>
    <p:sldId id="521" r:id="rId94"/>
    <p:sldId id="524" r:id="rId95"/>
    <p:sldId id="522" r:id="rId96"/>
    <p:sldId id="523" r:id="rId97"/>
    <p:sldId id="579" r:id="rId9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298992-A68C-423F-8038-F55E093751F2}">
          <p14:sldIdLst>
            <p14:sldId id="277"/>
            <p14:sldId id="464"/>
            <p14:sldId id="525"/>
            <p14:sldId id="465"/>
            <p14:sldId id="466"/>
            <p14:sldId id="403"/>
            <p14:sldId id="479"/>
            <p14:sldId id="566"/>
            <p14:sldId id="574"/>
            <p14:sldId id="575"/>
            <p14:sldId id="576"/>
            <p14:sldId id="577"/>
            <p14:sldId id="578"/>
            <p14:sldId id="580"/>
            <p14:sldId id="581"/>
            <p14:sldId id="573"/>
            <p14:sldId id="567"/>
            <p14:sldId id="582"/>
            <p14:sldId id="569"/>
            <p14:sldId id="583"/>
            <p14:sldId id="568"/>
            <p14:sldId id="584"/>
            <p14:sldId id="572"/>
            <p14:sldId id="570"/>
            <p14:sldId id="571"/>
            <p14:sldId id="526"/>
            <p14:sldId id="481"/>
            <p14:sldId id="482"/>
            <p14:sldId id="483"/>
            <p14:sldId id="484"/>
            <p14:sldId id="529"/>
            <p14:sldId id="530"/>
            <p14:sldId id="531"/>
            <p14:sldId id="532"/>
            <p14:sldId id="533"/>
            <p14:sldId id="534"/>
            <p14:sldId id="492"/>
            <p14:sldId id="493"/>
            <p14:sldId id="556"/>
            <p14:sldId id="494"/>
            <p14:sldId id="557"/>
            <p14:sldId id="559"/>
            <p14:sldId id="560"/>
            <p14:sldId id="478"/>
            <p14:sldId id="467"/>
            <p14:sldId id="468"/>
            <p14:sldId id="528"/>
            <p14:sldId id="474"/>
            <p14:sldId id="477"/>
            <p14:sldId id="475"/>
            <p14:sldId id="476"/>
            <p14:sldId id="473"/>
            <p14:sldId id="495"/>
            <p14:sldId id="487"/>
            <p14:sldId id="497"/>
            <p14:sldId id="496"/>
            <p14:sldId id="498"/>
            <p14:sldId id="501"/>
            <p14:sldId id="538"/>
            <p14:sldId id="550"/>
            <p14:sldId id="551"/>
            <p14:sldId id="552"/>
            <p14:sldId id="553"/>
            <p14:sldId id="554"/>
            <p14:sldId id="535"/>
            <p14:sldId id="499"/>
            <p14:sldId id="500"/>
            <p14:sldId id="561"/>
            <p14:sldId id="563"/>
            <p14:sldId id="564"/>
            <p14:sldId id="565"/>
            <p14:sldId id="537"/>
            <p14:sldId id="555"/>
            <p14:sldId id="536"/>
            <p14:sldId id="503"/>
            <p14:sldId id="504"/>
            <p14:sldId id="505"/>
            <p14:sldId id="506"/>
            <p14:sldId id="507"/>
            <p14:sldId id="508"/>
            <p14:sldId id="509"/>
            <p14:sldId id="510"/>
            <p14:sldId id="511"/>
            <p14:sldId id="514"/>
            <p14:sldId id="512"/>
            <p14:sldId id="513"/>
            <p14:sldId id="517"/>
            <p14:sldId id="519"/>
            <p14:sldId id="515"/>
            <p14:sldId id="518"/>
            <p14:sldId id="520"/>
            <p14:sldId id="516"/>
            <p14:sldId id="521"/>
            <p14:sldId id="524"/>
            <p14:sldId id="522"/>
            <p14:sldId id="523"/>
            <p14:sldId id="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6F0"/>
    <a:srgbClr val="01C49A"/>
    <a:srgbClr val="ACEEE1"/>
    <a:srgbClr val="59CB97"/>
    <a:srgbClr val="3CE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98" d="100"/>
          <a:sy n="98" d="100"/>
        </p:scale>
        <p:origin x="91"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1402B-1A91-4D75-96B7-D91F50902529}" type="datetimeFigureOut">
              <a:rPr lang="vi-VN" smtClean="0"/>
              <a:t>24/06/2021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89C95-539D-49F3-BBC6-D282540570B7}" type="slidenum">
              <a:rPr lang="vi-VN" smtClean="0"/>
              <a:t>‹#›</a:t>
            </a:fld>
            <a:endParaRPr lang="vi-VN"/>
          </a:p>
        </p:txBody>
      </p:sp>
    </p:spTree>
    <p:extLst>
      <p:ext uri="{BB962C8B-B14F-4D97-AF65-F5344CB8AC3E}">
        <p14:creationId xmlns:p14="http://schemas.microsoft.com/office/powerpoint/2010/main" val="73265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C76DB6A-589F-43F9-84B6-ACD2F062FABB}" type="slidenum">
              <a:rPr lang="ko-KR" altLang="en-US" smtClean="0"/>
              <a:t>6</a:t>
            </a:fld>
            <a:endParaRPr lang="ko-KR" altLang="en-US"/>
          </a:p>
        </p:txBody>
      </p:sp>
    </p:spTree>
    <p:extLst>
      <p:ext uri="{BB962C8B-B14F-4D97-AF65-F5344CB8AC3E}">
        <p14:creationId xmlns:p14="http://schemas.microsoft.com/office/powerpoint/2010/main" val="355130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38ED-53BE-431B-9DB1-3B8282F62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9D55B185-E46A-443C-91D3-30326AA02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F4BE5293-AB8D-49A0-A755-119FBEDA2561}"/>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6FEF7129-27E4-4E85-9E6F-7060DF3A799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350978E-FC55-4772-B33E-13FA382F3745}"/>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1963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AC7-507E-4D11-B5E0-E399BBC593E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A7222FA-A449-44EA-A220-5F3756CEC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D5CB1E-CB4C-4749-A629-C266F7CF57EB}"/>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070E3220-E119-4BB3-B25F-465480088CE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9B532D-4910-46AA-B573-57B1B360F9BB}"/>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417453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A5812-0CD8-4B43-936F-991430A24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D3411EB-F763-469D-9445-1935D85D9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4497F8A-3BBA-4F7C-B98F-F7D07FA05BE4}"/>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1023A323-3B4C-43EC-A2F2-A9E7F5A290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DBB6C78-D004-458A-9EA8-C955DE15C53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84867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PTMON title">
    <p:spTree>
      <p:nvGrpSpPr>
        <p:cNvPr id="1" name=""/>
        <p:cNvGrpSpPr/>
        <p:nvPr/>
      </p:nvGrpSpPr>
      <p:grpSpPr>
        <a:xfrm>
          <a:off x="0" y="0"/>
          <a:ext cx="0" cy="0"/>
          <a:chOff x="0" y="0"/>
          <a:chExt cx="0" cy="0"/>
        </a:xfrm>
      </p:grpSpPr>
      <p:pic>
        <p:nvPicPr>
          <p:cNvPr id="9" name="그래픽 8">
            <a:extLst>
              <a:ext uri="{FF2B5EF4-FFF2-40B4-BE49-F238E27FC236}">
                <a16:creationId xmlns:a16="http://schemas.microsoft.com/office/drawing/2014/main" id="{9CADD716-86EE-49F6-85E4-7AD31A3EF5E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 r="17179" b="556"/>
          <a:stretch/>
        </p:blipFill>
        <p:spPr>
          <a:xfrm>
            <a:off x="6460301" y="0"/>
            <a:ext cx="5731699" cy="6858000"/>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4"/>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28A15105-CACC-4621-9B5C-71AD3B770FC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39254" y="1762806"/>
            <a:ext cx="6200775" cy="4029075"/>
          </a:xfrm>
          <a:prstGeom prst="rect">
            <a:avLst/>
          </a:prstGeom>
        </p:spPr>
      </p:pic>
    </p:spTree>
    <p:extLst>
      <p:ext uri="{BB962C8B-B14F-4D97-AF65-F5344CB8AC3E}">
        <p14:creationId xmlns:p14="http://schemas.microsoft.com/office/powerpoint/2010/main" val="3343073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40B0E58C-1252-4A8A-8EE5-341B521484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5494242"/>
            <a:ext cx="2264229" cy="1363758"/>
          </a:xfrm>
          <a:prstGeom prst="rect">
            <a:avLst/>
          </a:prstGeom>
        </p:spPr>
      </p:pic>
      <p:pic>
        <p:nvPicPr>
          <p:cNvPr id="9" name="그래픽 8">
            <a:extLst>
              <a:ext uri="{FF2B5EF4-FFF2-40B4-BE49-F238E27FC236}">
                <a16:creationId xmlns:a16="http://schemas.microsoft.com/office/drawing/2014/main" id="{DE5B8DF7-31FC-42A4-B387-50B84C7A57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509850" y="1"/>
            <a:ext cx="1682150" cy="1132114"/>
          </a:xfrm>
          <a:prstGeom prst="rect">
            <a:avLst/>
          </a:prstGeom>
        </p:spPr>
      </p:pic>
    </p:spTree>
    <p:extLst>
      <p:ext uri="{BB962C8B-B14F-4D97-AF65-F5344CB8AC3E}">
        <p14:creationId xmlns:p14="http://schemas.microsoft.com/office/powerpoint/2010/main" val="23339038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B60-64F9-4F11-89D7-5B9AC8F8BD45}"/>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5826D30-EFF9-4C44-92CE-CAB973EB6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2EA1407-961D-498E-8065-963E300DA1C9}"/>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6C30F0EA-6E05-4EF3-8326-B05DBD99E5A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D1B027C-FE4A-43C0-84B6-0B2391E9E5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7464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77F5-E760-4603-A319-C5B264775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793AF74-D314-40F2-B2EE-03F3944EB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1D030-D588-4FFE-8288-44AC27CB6C24}"/>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E1E2D7E8-7870-4297-8A82-80CD2691EFA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8E75FD0-A587-48DA-BCCD-64192096D910}"/>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4993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C8E8-3D5C-43AE-9157-62381A2768E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50167B55-7C40-47CB-9627-22B58C8FF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7A48DD0-4470-44BD-A76B-7267D449D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DE2D12C-A01E-40E2-8FE8-3D7A99B6CB5A}"/>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6" name="Footer Placeholder 5">
            <a:extLst>
              <a:ext uri="{FF2B5EF4-FFF2-40B4-BE49-F238E27FC236}">
                <a16:creationId xmlns:a16="http://schemas.microsoft.com/office/drawing/2014/main" id="{F2046A2B-8EBF-4D90-BAE9-54F2C2D0BA6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732F54-F4E7-465A-9EF3-05518D0E1D76}"/>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31956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759-0701-4C78-BE3F-04E4B105234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F10DC01-FAC4-46A4-A862-910FB91D0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B1EB4-FEEB-4E16-BE44-177746C63B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BCFC145-BD0E-4713-A958-49949D69C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556CCD-AC8E-4C52-A4B7-8EB7E0AB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E376B056-577F-45BD-B344-48FDF3EBDCEB}"/>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8" name="Footer Placeholder 7">
            <a:extLst>
              <a:ext uri="{FF2B5EF4-FFF2-40B4-BE49-F238E27FC236}">
                <a16:creationId xmlns:a16="http://schemas.microsoft.com/office/drawing/2014/main" id="{09B90DA3-3520-4462-9069-61D43C18C63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55644EA-52CF-4D8B-86A4-AFFDD3CB49BE}"/>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7572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F036-5FDC-49FF-BABD-3735722BE68D}"/>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492087D-0F33-495B-A524-03B914D8DCD0}"/>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4" name="Footer Placeholder 3">
            <a:extLst>
              <a:ext uri="{FF2B5EF4-FFF2-40B4-BE49-F238E27FC236}">
                <a16:creationId xmlns:a16="http://schemas.microsoft.com/office/drawing/2014/main" id="{675E60AE-9244-4F49-B1D6-1515865DEFF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2C95072-862A-4D26-9753-BBE204BB6E39}"/>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2039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A805C-9E99-490F-BC9A-66AA6772BA83}"/>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3" name="Footer Placeholder 2">
            <a:extLst>
              <a:ext uri="{FF2B5EF4-FFF2-40B4-BE49-F238E27FC236}">
                <a16:creationId xmlns:a16="http://schemas.microsoft.com/office/drawing/2014/main" id="{7570A52D-E0D7-4751-B401-66055AAAA17E}"/>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B81C30D-2F90-4263-AE47-8BE0241D860F}"/>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667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8E46-17F4-4F4E-8CE2-88687E079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0C1D5B4-D7D8-49F1-812A-E4CF6E433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1F2F83F-EE4F-45F9-A3B3-B37AC02DD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2043A-FC55-477C-8F87-F9DFB3C8718A}"/>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6" name="Footer Placeholder 5">
            <a:extLst>
              <a:ext uri="{FF2B5EF4-FFF2-40B4-BE49-F238E27FC236}">
                <a16:creationId xmlns:a16="http://schemas.microsoft.com/office/drawing/2014/main" id="{0AEA5F22-38D9-466E-9FE8-4C4334BE291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255215A-778D-4866-A6C2-62618D40719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69920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3131-E7E5-41C4-9E6A-466F46A41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DE390D6-F350-490A-B726-7CB6BD82A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EF5D0F3-BFEA-4ABA-B1FB-6551F0D1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DBAD3-07BA-4744-8E43-CDA24CCEABA3}"/>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6" name="Footer Placeholder 5">
            <a:extLst>
              <a:ext uri="{FF2B5EF4-FFF2-40B4-BE49-F238E27FC236}">
                <a16:creationId xmlns:a16="http://schemas.microsoft.com/office/drawing/2014/main" id="{5B14D7CE-F8A0-4E20-AA09-5FB346FDF83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B15E553-902B-4097-A299-904C5FAFE1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2426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6ACFE-C78D-4936-991A-92901E315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41AA7B0-EBE3-43AF-8604-7CB4540C8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2E087C-BA86-4581-BCDC-37D4A8F73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1332FAA8-713D-4653-AA4D-FC078E49D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AC592B0E-0343-42EC-BC57-6C3023343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F6180-57CB-4654-97F3-C6D3A7DF5EF5}" type="slidenum">
              <a:rPr lang="vi-VN" smtClean="0"/>
              <a:t>‹#›</a:t>
            </a:fld>
            <a:endParaRPr lang="vi-VN"/>
          </a:p>
        </p:txBody>
      </p:sp>
    </p:spTree>
    <p:extLst>
      <p:ext uri="{BB962C8B-B14F-4D97-AF65-F5344CB8AC3E}">
        <p14:creationId xmlns:p14="http://schemas.microsoft.com/office/powerpoint/2010/main" val="82286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D5B480-E8BE-40D9-9C5B-1D01761BFAA6}"/>
              </a:ext>
            </a:extLst>
          </p:cNvPr>
          <p:cNvSpPr txBox="1"/>
          <p:nvPr/>
        </p:nvSpPr>
        <p:spPr>
          <a:xfrm>
            <a:off x="842065" y="1906637"/>
            <a:ext cx="7723922" cy="923330"/>
          </a:xfrm>
          <a:prstGeom prst="rect">
            <a:avLst/>
          </a:prstGeom>
          <a:noFill/>
        </p:spPr>
        <p:txBody>
          <a:bodyPr wrap="square" rtlCol="0">
            <a:spAutoFit/>
          </a:bodyPr>
          <a:lstStyle/>
          <a:p>
            <a:r>
              <a:rPr lang="en-US" altLang="ko-KR"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rPr>
              <a:t>E-LEARNING</a:t>
            </a:r>
            <a:endParaRPr lang="ko-KR" altLang="en-US"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endParaRPr>
          </a:p>
        </p:txBody>
      </p:sp>
      <p:sp>
        <p:nvSpPr>
          <p:cNvPr id="8" name="TextBox 7">
            <a:extLst>
              <a:ext uri="{FF2B5EF4-FFF2-40B4-BE49-F238E27FC236}">
                <a16:creationId xmlns:a16="http://schemas.microsoft.com/office/drawing/2014/main" id="{1DD52693-E806-4CB3-B827-F721B987745C}"/>
              </a:ext>
            </a:extLst>
          </p:cNvPr>
          <p:cNvSpPr txBox="1"/>
          <p:nvPr/>
        </p:nvSpPr>
        <p:spPr>
          <a:xfrm>
            <a:off x="500076" y="3911271"/>
            <a:ext cx="5394803" cy="461665"/>
          </a:xfrm>
          <a:prstGeom prst="rect">
            <a:avLst/>
          </a:prstGeom>
          <a:noFill/>
        </p:spPr>
        <p:txBody>
          <a:bodyPr wrap="square" rtlCol="0">
            <a:spAutoFit/>
          </a:bodyPr>
          <a:lstStyle/>
          <a:p>
            <a:r>
              <a:rPr lang="en-US" altLang="ko-KR" sz="2400" b="1" dirty="0">
                <a:solidFill>
                  <a:srgbClr val="052751"/>
                </a:solidFill>
                <a:cs typeface="Arial" panose="020B0604020202020204" pitchFamily="34" charset="0"/>
              </a:rPr>
              <a:t>Study and work right from your home</a:t>
            </a:r>
            <a:endParaRPr lang="ko-KR" altLang="en-US" sz="2400" b="1" dirty="0">
              <a:solidFill>
                <a:srgbClr val="052751"/>
              </a:solidFill>
              <a:cs typeface="Arial" panose="020B0604020202020204" pitchFamily="34" charset="0"/>
            </a:endParaRPr>
          </a:p>
        </p:txBody>
      </p:sp>
      <p:sp>
        <p:nvSpPr>
          <p:cNvPr id="9" name="TextBox 8">
            <a:extLst>
              <a:ext uri="{FF2B5EF4-FFF2-40B4-BE49-F238E27FC236}">
                <a16:creationId xmlns:a16="http://schemas.microsoft.com/office/drawing/2014/main" id="{95B87123-CF7F-4D02-A59C-C4B80BCF0CB6}"/>
              </a:ext>
            </a:extLst>
          </p:cNvPr>
          <p:cNvSpPr txBox="1"/>
          <p:nvPr/>
        </p:nvSpPr>
        <p:spPr>
          <a:xfrm>
            <a:off x="500078" y="4314376"/>
            <a:ext cx="5394802" cy="584775"/>
          </a:xfrm>
          <a:prstGeom prst="rect">
            <a:avLst/>
          </a:prstGeom>
          <a:noFill/>
        </p:spPr>
        <p:txBody>
          <a:bodyPr wrap="square" rtlCol="0">
            <a:spAutoFit/>
          </a:bodyPr>
          <a:lstStyle/>
          <a:p>
            <a:r>
              <a:rPr lang="en-US" sz="1600" b="0" i="0" dirty="0">
                <a:solidFill>
                  <a:srgbClr val="002060"/>
                </a:solidFill>
                <a:effectLst/>
                <a:latin typeface="Segoe UI" panose="020B0502040204020203" pitchFamily="34" charset="0"/>
              </a:rPr>
              <a:t>Website to support learning and working, connecting between students and businesses online</a:t>
            </a:r>
            <a:endParaRPr lang="ko-KR" altLang="en-US" sz="1600" dirty="0">
              <a:solidFill>
                <a:srgbClr val="002060"/>
              </a:solidFill>
            </a:endParaRPr>
          </a:p>
        </p:txBody>
      </p:sp>
      <p:sp>
        <p:nvSpPr>
          <p:cNvPr id="10" name="사각형: 둥근 모서리 9">
            <a:extLst>
              <a:ext uri="{FF2B5EF4-FFF2-40B4-BE49-F238E27FC236}">
                <a16:creationId xmlns:a16="http://schemas.microsoft.com/office/drawing/2014/main" id="{E92A599A-9819-411D-86E5-EFE07163B0A4}"/>
              </a:ext>
            </a:extLst>
          </p:cNvPr>
          <p:cNvSpPr/>
          <p:nvPr/>
        </p:nvSpPr>
        <p:spPr>
          <a:xfrm>
            <a:off x="593605" y="5454240"/>
            <a:ext cx="2288994" cy="495300"/>
          </a:xfrm>
          <a:prstGeom prst="roundRect">
            <a:avLst>
              <a:gd name="adj" fmla="val 50000"/>
            </a:avLst>
          </a:prstGeom>
          <a:solidFill>
            <a:srgbClr val="01C49A"/>
          </a:solidFill>
          <a:ln w="6350" cap="flat">
            <a:noFill/>
            <a:prstDash val="solid"/>
            <a:miter/>
          </a:ln>
        </p:spPr>
        <p:txBody>
          <a:bodyPr rtlCol="0" anchor="ctr"/>
          <a:lstStyle/>
          <a:p>
            <a:pPr algn="ctr"/>
            <a:r>
              <a:rPr lang="en-US" altLang="ko-KR" sz="1800" b="1" dirty="0">
                <a:solidFill>
                  <a:schemeClr val="bg1"/>
                </a:solidFill>
              </a:rPr>
              <a:t>Read more</a:t>
            </a:r>
            <a:endParaRPr lang="ko-KR" altLang="en-US" sz="1800" b="1" dirty="0">
              <a:solidFill>
                <a:schemeClr val="bg1"/>
              </a:solidFill>
            </a:endParaRPr>
          </a:p>
        </p:txBody>
      </p:sp>
      <p:sp>
        <p:nvSpPr>
          <p:cNvPr id="11" name="TextBox 10">
            <a:extLst>
              <a:ext uri="{FF2B5EF4-FFF2-40B4-BE49-F238E27FC236}">
                <a16:creationId xmlns:a16="http://schemas.microsoft.com/office/drawing/2014/main" id="{F401ACC2-F39A-4B58-AD37-2679E092D7E6}"/>
              </a:ext>
            </a:extLst>
          </p:cNvPr>
          <p:cNvSpPr txBox="1"/>
          <p:nvPr/>
        </p:nvSpPr>
        <p:spPr>
          <a:xfrm>
            <a:off x="842065" y="466055"/>
            <a:ext cx="2735636" cy="338554"/>
          </a:xfrm>
          <a:prstGeom prst="rect">
            <a:avLst/>
          </a:prstGeom>
          <a:noFill/>
        </p:spPr>
        <p:txBody>
          <a:bodyPr wrap="square" rtlCol="0">
            <a:spAutoFit/>
          </a:bodyPr>
          <a:lstStyle/>
          <a:p>
            <a:r>
              <a:rPr lang="en-US" altLang="ko-KR" sz="1600" b="1" dirty="0">
                <a:solidFill>
                  <a:srgbClr val="052751"/>
                </a:solidFill>
              </a:rPr>
              <a:t>Team 5 – Never Give Up N.G.U</a:t>
            </a:r>
            <a:endParaRPr lang="ko-KR" altLang="en-US" sz="1600" b="1" dirty="0">
              <a:solidFill>
                <a:srgbClr val="052751"/>
              </a:solidFill>
            </a:endParaRPr>
          </a:p>
        </p:txBody>
      </p:sp>
      <p:sp>
        <p:nvSpPr>
          <p:cNvPr id="12" name="타원 11">
            <a:extLst>
              <a:ext uri="{FF2B5EF4-FFF2-40B4-BE49-F238E27FC236}">
                <a16:creationId xmlns:a16="http://schemas.microsoft.com/office/drawing/2014/main" id="{51FACA83-7FFE-4755-AD7E-EE5B24DEB952}"/>
              </a:ext>
            </a:extLst>
          </p:cNvPr>
          <p:cNvSpPr/>
          <p:nvPr/>
        </p:nvSpPr>
        <p:spPr>
          <a:xfrm>
            <a:off x="358312" y="397351"/>
            <a:ext cx="470587" cy="470587"/>
          </a:xfrm>
          <a:prstGeom prst="ellipse">
            <a:avLst/>
          </a:prstGeom>
          <a:solidFill>
            <a:srgbClr val="052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E9E5B-9B26-4496-B1DF-83DD3507F49A}"/>
              </a:ext>
            </a:extLst>
          </p:cNvPr>
          <p:cNvPicPr>
            <a:picLocks noChangeAspect="1"/>
          </p:cNvPicPr>
          <p:nvPr/>
        </p:nvPicPr>
        <p:blipFill>
          <a:blip r:embed="rId2"/>
          <a:stretch>
            <a:fillRect/>
          </a:stretch>
        </p:blipFill>
        <p:spPr>
          <a:xfrm>
            <a:off x="1951479" y="1328615"/>
            <a:ext cx="8482060" cy="4542050"/>
          </a:xfrm>
          <a:prstGeom prst="rect">
            <a:avLst/>
          </a:prstGeom>
        </p:spPr>
      </p:pic>
      <p:sp>
        <p:nvSpPr>
          <p:cNvPr id="4" name="TextBox 3">
            <a:extLst>
              <a:ext uri="{FF2B5EF4-FFF2-40B4-BE49-F238E27FC236}">
                <a16:creationId xmlns:a16="http://schemas.microsoft.com/office/drawing/2014/main" id="{D8E8A3C6-1592-4EE8-BEEB-FA88AC618013}"/>
              </a:ext>
            </a:extLst>
          </p:cNvPr>
          <p:cNvSpPr txBox="1"/>
          <p:nvPr/>
        </p:nvSpPr>
        <p:spPr>
          <a:xfrm>
            <a:off x="531825" y="646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Overview </a:t>
            </a:r>
            <a:endParaRPr lang="vi-VN" b="1" dirty="0">
              <a:solidFill>
                <a:srgbClr val="002060"/>
              </a:solidFill>
            </a:endParaRPr>
          </a:p>
        </p:txBody>
      </p:sp>
    </p:spTree>
    <p:extLst>
      <p:ext uri="{BB962C8B-B14F-4D97-AF65-F5344CB8AC3E}">
        <p14:creationId xmlns:p14="http://schemas.microsoft.com/office/powerpoint/2010/main" val="4078457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478A742-E572-48C3-8F49-E65928BE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27" y="531445"/>
            <a:ext cx="10334327" cy="6028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883CE7-C9BE-4F8C-AA76-2A933F81C7F2}"/>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Class management </a:t>
            </a:r>
            <a:endParaRPr lang="vi-VN" b="1" dirty="0">
              <a:solidFill>
                <a:srgbClr val="002060"/>
              </a:solidFill>
            </a:endParaRPr>
          </a:p>
        </p:txBody>
      </p:sp>
    </p:spTree>
    <p:extLst>
      <p:ext uri="{BB962C8B-B14F-4D97-AF65-F5344CB8AC3E}">
        <p14:creationId xmlns:p14="http://schemas.microsoft.com/office/powerpoint/2010/main" val="376464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F1618F0-926E-4A7B-BC53-865DCBAD1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645" y="641093"/>
            <a:ext cx="9967774" cy="61035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480126-1A90-4216-8DCD-30AAEC1835CE}"/>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Book management </a:t>
            </a:r>
            <a:endParaRPr lang="vi-VN" b="1" dirty="0">
              <a:solidFill>
                <a:srgbClr val="002060"/>
              </a:solidFill>
            </a:endParaRPr>
          </a:p>
        </p:txBody>
      </p:sp>
    </p:spTree>
    <p:extLst>
      <p:ext uri="{BB962C8B-B14F-4D97-AF65-F5344CB8AC3E}">
        <p14:creationId xmlns:p14="http://schemas.microsoft.com/office/powerpoint/2010/main" val="2194707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BA98F6C-9D25-42F5-9C17-69C70285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25" y="1164493"/>
            <a:ext cx="11438097" cy="53154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D15A6B-B670-4093-9BA3-496EDADA1224}"/>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Business management </a:t>
            </a:r>
            <a:endParaRPr lang="vi-VN" b="1" dirty="0">
              <a:solidFill>
                <a:srgbClr val="002060"/>
              </a:solidFill>
            </a:endParaRPr>
          </a:p>
        </p:txBody>
      </p:sp>
    </p:spTree>
    <p:extLst>
      <p:ext uri="{BB962C8B-B14F-4D97-AF65-F5344CB8AC3E}">
        <p14:creationId xmlns:p14="http://schemas.microsoft.com/office/powerpoint/2010/main" val="247888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C2168B-6608-459E-A8AE-1474FA1F269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Entity Relationship Diagram</a:t>
            </a:r>
            <a:endParaRPr lang="ko-KR" altLang="en-US" sz="2800" dirty="0">
              <a:solidFill>
                <a:schemeClr val="bg1"/>
              </a:solidFill>
              <a:latin typeface="+mj-lt"/>
            </a:endParaRPr>
          </a:p>
        </p:txBody>
      </p:sp>
    </p:spTree>
    <p:extLst>
      <p:ext uri="{BB962C8B-B14F-4D97-AF65-F5344CB8AC3E}">
        <p14:creationId xmlns:p14="http://schemas.microsoft.com/office/powerpoint/2010/main" val="1399908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CF700-B968-4D0B-A4B9-F86E69D249CF}"/>
              </a:ext>
            </a:extLst>
          </p:cNvPr>
          <p:cNvPicPr>
            <a:picLocks noChangeAspect="1"/>
          </p:cNvPicPr>
          <p:nvPr/>
        </p:nvPicPr>
        <p:blipFill>
          <a:blip r:embed="rId2"/>
          <a:stretch>
            <a:fillRect/>
          </a:stretch>
        </p:blipFill>
        <p:spPr>
          <a:xfrm>
            <a:off x="93785" y="488604"/>
            <a:ext cx="12192000" cy="5427500"/>
          </a:xfrm>
          <a:prstGeom prst="rect">
            <a:avLst/>
          </a:prstGeom>
        </p:spPr>
      </p:pic>
    </p:spTree>
    <p:extLst>
      <p:ext uri="{BB962C8B-B14F-4D97-AF65-F5344CB8AC3E}">
        <p14:creationId xmlns:p14="http://schemas.microsoft.com/office/powerpoint/2010/main" val="22691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65A6E15-18FB-492D-A9CC-4EAFC894FC15}"/>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Main Activity Diagram</a:t>
            </a:r>
            <a:endParaRPr lang="ko-KR" altLang="en-US" sz="2800" dirty="0">
              <a:solidFill>
                <a:schemeClr val="bg1"/>
              </a:solidFill>
              <a:latin typeface="+mj-lt"/>
            </a:endParaRPr>
          </a:p>
        </p:txBody>
      </p:sp>
    </p:spTree>
    <p:extLst>
      <p:ext uri="{BB962C8B-B14F-4D97-AF65-F5344CB8AC3E}">
        <p14:creationId xmlns:p14="http://schemas.microsoft.com/office/powerpoint/2010/main" val="127349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BD8194-4FD1-4F14-B493-8D9DCEABF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468" y="921483"/>
            <a:ext cx="3121428" cy="5390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CC1A27-F5B8-403F-822D-4B7D23B28F3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Login</a:t>
            </a:r>
            <a:endParaRPr lang="vi-VN" b="1" dirty="0">
              <a:solidFill>
                <a:srgbClr val="002060"/>
              </a:solidFill>
            </a:endParaRPr>
          </a:p>
        </p:txBody>
      </p:sp>
      <p:grpSp>
        <p:nvGrpSpPr>
          <p:cNvPr id="5" name="Group 4">
            <a:extLst>
              <a:ext uri="{FF2B5EF4-FFF2-40B4-BE49-F238E27FC236}">
                <a16:creationId xmlns:a16="http://schemas.microsoft.com/office/drawing/2014/main" id="{EC84F7DC-0372-4E57-B1A4-9BD98BC98A3B}"/>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E783BE6E-DBCE-4D44-9707-08612FF66D9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5B94067-F69E-4DDF-8964-AFC99B0CC22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16F460D-B936-427C-811C-D934F2314AA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6C3D58D-FF7E-4F5E-9D94-366224CCCC5B}"/>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417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9103F-D022-4525-9C5A-A9535620ABDC}"/>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User visit to “Detail Course Page”</a:t>
            </a:r>
            <a:endParaRPr lang="vi-VN" b="1" dirty="0">
              <a:solidFill>
                <a:srgbClr val="002060"/>
              </a:solidFill>
            </a:endParaRPr>
          </a:p>
        </p:txBody>
      </p:sp>
      <p:grpSp>
        <p:nvGrpSpPr>
          <p:cNvPr id="3" name="Group 2">
            <a:extLst>
              <a:ext uri="{FF2B5EF4-FFF2-40B4-BE49-F238E27FC236}">
                <a16:creationId xmlns:a16="http://schemas.microsoft.com/office/drawing/2014/main" id="{75562AA7-16FF-4D07-90D6-BEADB63A7DB3}"/>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D123A749-D66B-42AB-AC44-7DE589F14FC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8638BDF9-1427-490E-9DD8-AF1257A36D0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389416F-4617-49DC-B989-6324448CF6E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08E604C-5592-46FF-9535-3F44CA559466}"/>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11" name="Picture 10">
            <a:extLst>
              <a:ext uri="{FF2B5EF4-FFF2-40B4-BE49-F238E27FC236}">
                <a16:creationId xmlns:a16="http://schemas.microsoft.com/office/drawing/2014/main" id="{B479B796-9425-4699-BBAB-9106984E643B}"/>
              </a:ext>
            </a:extLst>
          </p:cNvPr>
          <p:cNvPicPr>
            <a:picLocks noChangeAspect="1"/>
          </p:cNvPicPr>
          <p:nvPr/>
        </p:nvPicPr>
        <p:blipFill>
          <a:blip r:embed="rId2"/>
          <a:stretch>
            <a:fillRect/>
          </a:stretch>
        </p:blipFill>
        <p:spPr>
          <a:xfrm>
            <a:off x="3527461" y="937846"/>
            <a:ext cx="3967848" cy="5920154"/>
          </a:xfrm>
          <a:prstGeom prst="rect">
            <a:avLst/>
          </a:prstGeom>
        </p:spPr>
      </p:pic>
    </p:spTree>
    <p:extLst>
      <p:ext uri="{BB962C8B-B14F-4D97-AF65-F5344CB8AC3E}">
        <p14:creationId xmlns:p14="http://schemas.microsoft.com/office/powerpoint/2010/main" val="1076567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200C708-CD1B-401C-85F7-1AEB1ED98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354" y="361678"/>
            <a:ext cx="4360956" cy="6496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EB6656-ED04-4A11-B1D9-7F0846DB6AA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Register course</a:t>
            </a:r>
            <a:endParaRPr lang="vi-VN" b="1" dirty="0">
              <a:solidFill>
                <a:srgbClr val="002060"/>
              </a:solidFill>
            </a:endParaRPr>
          </a:p>
        </p:txBody>
      </p:sp>
      <p:grpSp>
        <p:nvGrpSpPr>
          <p:cNvPr id="4" name="Group 3">
            <a:extLst>
              <a:ext uri="{FF2B5EF4-FFF2-40B4-BE49-F238E27FC236}">
                <a16:creationId xmlns:a16="http://schemas.microsoft.com/office/drawing/2014/main" id="{9C7C6219-77C6-4DB5-B8A5-00D0C4014CD8}"/>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2DCB5DBD-AF76-49AF-8A6C-7488A2072EE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39CA315-FAF8-4B0F-9722-61F6FA0BC426}"/>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57E5318-F48A-4F72-A87C-D2B0FA7F725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87C6D8D1-CE14-4D1B-8389-86AF2676577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756442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23515289-5437-4804-8C1A-08316BF15DF3}"/>
              </a:ext>
            </a:extLst>
          </p:cNvPr>
          <p:cNvSpPr txBox="1"/>
          <p:nvPr/>
        </p:nvSpPr>
        <p:spPr>
          <a:xfrm>
            <a:off x="2718736" y="1187093"/>
            <a:ext cx="6754528" cy="307777"/>
          </a:xfrm>
          <a:prstGeom prst="rect">
            <a:avLst/>
          </a:prstGeom>
          <a:noFill/>
        </p:spPr>
        <p:txBody>
          <a:bodyPr wrap="square" rtlCol="0">
            <a:spAutoFit/>
          </a:bodyPr>
          <a:lstStyle/>
          <a:p>
            <a:pPr algn="ctr"/>
            <a:r>
              <a:rPr lang="en-US" altLang="ko-KR" sz="1400" dirty="0">
                <a:solidFill>
                  <a:srgbClr val="052751"/>
                </a:solidFill>
              </a:rPr>
              <a:t>Lorem ipsum dolor sit </a:t>
            </a:r>
            <a:r>
              <a:rPr lang="en-US" altLang="ko-KR" sz="1400" dirty="0" err="1">
                <a:solidFill>
                  <a:srgbClr val="052751"/>
                </a:solidFill>
              </a:rPr>
              <a:t>amet</a:t>
            </a:r>
            <a:endParaRPr lang="ko-KR" altLang="en-US" sz="1400" b="1" dirty="0">
              <a:solidFill>
                <a:srgbClr val="052751"/>
              </a:solidFill>
              <a:latin typeface="+mj-lt"/>
              <a:cs typeface="Arial" panose="020B0604020202020204" pitchFamily="34" charset="0"/>
            </a:endParaRPr>
          </a:p>
        </p:txBody>
      </p:sp>
      <p:sp>
        <p:nvSpPr>
          <p:cNvPr id="16" name="타원 15">
            <a:extLst>
              <a:ext uri="{FF2B5EF4-FFF2-40B4-BE49-F238E27FC236}">
                <a16:creationId xmlns:a16="http://schemas.microsoft.com/office/drawing/2014/main" id="{CC7E9A6D-CD6C-4E0D-A467-866F7523FFE1}"/>
              </a:ext>
            </a:extLst>
          </p:cNvPr>
          <p:cNvSpPr/>
          <p:nvPr/>
        </p:nvSpPr>
        <p:spPr>
          <a:xfrm>
            <a:off x="5628215" y="2723462"/>
            <a:ext cx="108319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3DA818E1-7838-4EE5-92C4-2AA0E73BF9E0}"/>
              </a:ext>
            </a:extLst>
          </p:cNvPr>
          <p:cNvSpPr/>
          <p:nvPr/>
        </p:nvSpPr>
        <p:spPr>
          <a:xfrm>
            <a:off x="5135413" y="3953659"/>
            <a:ext cx="2102242" cy="369332"/>
          </a:xfrm>
          <a:prstGeom prst="rect">
            <a:avLst/>
          </a:prstGeom>
          <a:noFill/>
        </p:spPr>
        <p:txBody>
          <a:bodyPr wrap="square" rtlCol="0">
            <a:spAutoFit/>
          </a:bodyPr>
          <a:lstStyle/>
          <a:p>
            <a:pPr algn="ctr"/>
            <a:r>
              <a:rPr lang="en-US" altLang="ko-KR" b="1" dirty="0">
                <a:solidFill>
                  <a:srgbClr val="052751"/>
                </a:solidFill>
              </a:rPr>
              <a:t>Flow Chart</a:t>
            </a:r>
          </a:p>
        </p:txBody>
      </p:sp>
      <p:grpSp>
        <p:nvGrpSpPr>
          <p:cNvPr id="19" name="그룹 18">
            <a:extLst>
              <a:ext uri="{FF2B5EF4-FFF2-40B4-BE49-F238E27FC236}">
                <a16:creationId xmlns:a16="http://schemas.microsoft.com/office/drawing/2014/main" id="{579484A3-78D4-4DA9-9A9E-476F1544AD5A}"/>
              </a:ext>
            </a:extLst>
          </p:cNvPr>
          <p:cNvGrpSpPr/>
          <p:nvPr/>
        </p:nvGrpSpPr>
        <p:grpSpPr>
          <a:xfrm>
            <a:off x="5944621" y="3014006"/>
            <a:ext cx="511634" cy="524832"/>
            <a:chOff x="2772242" y="1560385"/>
            <a:chExt cx="376198" cy="385905"/>
          </a:xfrm>
          <a:solidFill>
            <a:schemeClr val="bg1"/>
          </a:solidFill>
        </p:grpSpPr>
        <p:sp>
          <p:nvSpPr>
            <p:cNvPr id="20" name="자유형: 도형 19">
              <a:extLst>
                <a:ext uri="{FF2B5EF4-FFF2-40B4-BE49-F238E27FC236}">
                  <a16:creationId xmlns:a16="http://schemas.microsoft.com/office/drawing/2014/main" id="{DE87A922-3E6E-47DB-A40C-C9080B8972AE}"/>
                </a:ext>
              </a:extLst>
            </p:cNvPr>
            <p:cNvSpPr/>
            <p:nvPr/>
          </p:nvSpPr>
          <p:spPr>
            <a:xfrm>
              <a:off x="2976990" y="1560385"/>
              <a:ext cx="171450" cy="171450"/>
            </a:xfrm>
            <a:custGeom>
              <a:avLst/>
              <a:gdLst>
                <a:gd name="connsiteX0" fmla="*/ 171489 w 171450"/>
                <a:gd name="connsiteY0" fmla="*/ 136684 h 171450"/>
                <a:gd name="connsiteX1" fmla="*/ 118626 w 171450"/>
                <a:gd name="connsiteY1" fmla="*/ 43910 h 171450"/>
                <a:gd name="connsiteX2" fmla="*/ 18328 w 171450"/>
                <a:gd name="connsiteY2" fmla="*/ 7144 h 171450"/>
                <a:gd name="connsiteX3" fmla="*/ 18328 w 171450"/>
                <a:gd name="connsiteY3" fmla="*/ 7144 h 171450"/>
                <a:gd name="connsiteX4" fmla="*/ 7183 w 171450"/>
                <a:gd name="connsiteY4" fmla="*/ 18288 h 171450"/>
                <a:gd name="connsiteX5" fmla="*/ 7183 w 171450"/>
                <a:gd name="connsiteY5" fmla="*/ 161735 h 171450"/>
                <a:gd name="connsiteX6" fmla="*/ 7279 w 171450"/>
                <a:gd name="connsiteY6" fmla="*/ 164306 h 171450"/>
                <a:gd name="connsiteX7" fmla="*/ 20137 w 171450"/>
                <a:gd name="connsiteY7" fmla="*/ 173450 h 171450"/>
                <a:gd name="connsiteX8" fmla="*/ 162250 w 171450"/>
                <a:gd name="connsiteY8" fmla="*/ 149447 h 171450"/>
                <a:gd name="connsiteX9" fmla="*/ 171489 w 171450"/>
                <a:gd name="connsiteY9" fmla="*/ 13668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C4C46249-3B81-4054-A763-E68E49694898}"/>
                </a:ext>
              </a:extLst>
            </p:cNvPr>
            <p:cNvSpPr/>
            <p:nvPr/>
          </p:nvSpPr>
          <p:spPr>
            <a:xfrm>
              <a:off x="2830203" y="1774840"/>
              <a:ext cx="238125" cy="171450"/>
            </a:xfrm>
            <a:custGeom>
              <a:avLst/>
              <a:gdLst>
                <a:gd name="connsiteX0" fmla="*/ 12143 w 238125"/>
                <a:gd name="connsiteY0" fmla="*/ 110347 h 171450"/>
                <a:gd name="connsiteX1" fmla="*/ 13477 w 238125"/>
                <a:gd name="connsiteY1" fmla="*/ 135684 h 171450"/>
                <a:gd name="connsiteX2" fmla="*/ 121300 w 238125"/>
                <a:gd name="connsiteY2" fmla="*/ 173593 h 171450"/>
                <a:gd name="connsiteX3" fmla="*/ 121300 w 238125"/>
                <a:gd name="connsiteY3" fmla="*/ 173498 h 171450"/>
                <a:gd name="connsiteX4" fmla="*/ 121395 w 238125"/>
                <a:gd name="connsiteY4" fmla="*/ 173498 h 171450"/>
                <a:gd name="connsiteX5" fmla="*/ 231694 w 238125"/>
                <a:gd name="connsiteY5" fmla="*/ 133588 h 171450"/>
                <a:gd name="connsiteX6" fmla="*/ 232647 w 238125"/>
                <a:gd name="connsiteY6" fmla="*/ 112633 h 171450"/>
                <a:gd name="connsiteX7" fmla="*/ 131301 w 238125"/>
                <a:gd name="connsiteY7" fmla="*/ 11287 h 171450"/>
                <a:gd name="connsiteX8" fmla="*/ 111203 w 238125"/>
                <a:gd name="connsiteY8" fmla="*/ 11287 h 171450"/>
                <a:gd name="connsiteX9" fmla="*/ 12143 w 238125"/>
                <a:gd name="connsiteY9" fmla="*/ 1103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17145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79E2B2A7-BFE2-4710-8429-C161C88C4551}"/>
                </a:ext>
              </a:extLst>
            </p:cNvPr>
            <p:cNvSpPr/>
            <p:nvPr/>
          </p:nvSpPr>
          <p:spPr>
            <a:xfrm>
              <a:off x="2986086" y="1739645"/>
              <a:ext cx="142875" cy="133350"/>
            </a:xfrm>
            <a:custGeom>
              <a:avLst/>
              <a:gdLst>
                <a:gd name="connsiteX0" fmla="*/ 137058 w 142875"/>
                <a:gd name="connsiteY0" fmla="*/ 18479 h 133350"/>
                <a:gd name="connsiteX1" fmla="*/ 124485 w 142875"/>
                <a:gd name="connsiteY1" fmla="*/ 7144 h 133350"/>
                <a:gd name="connsiteX2" fmla="*/ 122199 w 142875"/>
                <a:gd name="connsiteY2" fmla="*/ 7334 h 133350"/>
                <a:gd name="connsiteX3" fmla="*/ 18757 w 142875"/>
                <a:gd name="connsiteY3" fmla="*/ 26479 h 133350"/>
                <a:gd name="connsiteX4" fmla="*/ 11328 w 142875"/>
                <a:gd name="connsiteY4" fmla="*/ 50483 h 133350"/>
                <a:gd name="connsiteX5" fmla="*/ 90195 w 142875"/>
                <a:gd name="connsiteY5" fmla="*/ 129350 h 133350"/>
                <a:gd name="connsiteX6" fmla="*/ 112388 w 142875"/>
                <a:gd name="connsiteY6" fmla="*/ 126683 h 133350"/>
                <a:gd name="connsiteX7" fmla="*/ 132962 w 142875"/>
                <a:gd name="connsiteY7" fmla="*/ 77819 h 133350"/>
                <a:gd name="connsiteX8" fmla="*/ 133152 w 142875"/>
                <a:gd name="connsiteY8" fmla="*/ 76962 h 133350"/>
                <a:gd name="connsiteX9" fmla="*/ 135343 w 142875"/>
                <a:gd name="connsiteY9" fmla="*/ 66580 h 133350"/>
                <a:gd name="connsiteX10" fmla="*/ 137058 w 142875"/>
                <a:gd name="connsiteY10" fmla="*/ 1847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3335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grpFill/>
            <a:ln w="9525" cap="flat">
              <a:noFill/>
              <a:prstDash val="solid"/>
              <a:miter/>
            </a:ln>
          </p:spPr>
          <p:txBody>
            <a:bodyPr rtlCol="0" anchor="ctr"/>
            <a:lstStyle/>
            <a:p>
              <a:endParaRPr lang="ko-KR" altLang="en-US"/>
            </a:p>
          </p:txBody>
        </p:sp>
        <p:sp>
          <p:nvSpPr>
            <p:cNvPr id="23" name="자유형: 도형 22">
              <a:extLst>
                <a:ext uri="{FF2B5EF4-FFF2-40B4-BE49-F238E27FC236}">
                  <a16:creationId xmlns:a16="http://schemas.microsoft.com/office/drawing/2014/main" id="{4F0ADC85-064A-43FE-8173-461AE3502066}"/>
                </a:ext>
              </a:extLst>
            </p:cNvPr>
            <p:cNvSpPr/>
            <p:nvPr/>
          </p:nvSpPr>
          <p:spPr>
            <a:xfrm>
              <a:off x="2772242" y="1597152"/>
              <a:ext cx="180975" cy="276225"/>
            </a:xfrm>
            <a:custGeom>
              <a:avLst/>
              <a:gdLst>
                <a:gd name="connsiteX0" fmla="*/ 163449 w 180975"/>
                <a:gd name="connsiteY0" fmla="*/ 162973 h 276225"/>
                <a:gd name="connsiteX1" fmla="*/ 175070 w 180975"/>
                <a:gd name="connsiteY1" fmla="*/ 151352 h 276225"/>
                <a:gd name="connsiteX2" fmla="*/ 179261 w 180975"/>
                <a:gd name="connsiteY2" fmla="*/ 141351 h 276225"/>
                <a:gd name="connsiteX3" fmla="*/ 179261 w 180975"/>
                <a:gd name="connsiteY3" fmla="*/ 19812 h 276225"/>
                <a:gd name="connsiteX4" fmla="*/ 166688 w 180975"/>
                <a:gd name="connsiteY4" fmla="*/ 7144 h 276225"/>
                <a:gd name="connsiteX5" fmla="*/ 165735 w 180975"/>
                <a:gd name="connsiteY5" fmla="*/ 7144 h 276225"/>
                <a:gd name="connsiteX6" fmla="*/ 7144 w 180975"/>
                <a:gd name="connsiteY6" fmla="*/ 178784 h 276225"/>
                <a:gd name="connsiteX7" fmla="*/ 32671 w 180975"/>
                <a:gd name="connsiteY7" fmla="*/ 269081 h 276225"/>
                <a:gd name="connsiteX8" fmla="*/ 54769 w 180975"/>
                <a:gd name="connsiteY8" fmla="*/ 271558 h 276225"/>
                <a:gd name="connsiteX9" fmla="*/ 163449 w 180975"/>
                <a:gd name="connsiteY9" fmla="*/ 16297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7622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grpFill/>
            <a:ln w="9525" cap="flat">
              <a:noFill/>
              <a:prstDash val="solid"/>
              <a:miter/>
            </a:ln>
          </p:spPr>
          <p:txBody>
            <a:bodyPr rtlCol="0" anchor="ctr"/>
            <a:lstStyle/>
            <a:p>
              <a:endParaRPr lang="ko-KR" altLang="en-US"/>
            </a:p>
          </p:txBody>
        </p:sp>
      </p:grpSp>
      <p:sp>
        <p:nvSpPr>
          <p:cNvPr id="24" name="타원 23">
            <a:extLst>
              <a:ext uri="{FF2B5EF4-FFF2-40B4-BE49-F238E27FC236}">
                <a16:creationId xmlns:a16="http://schemas.microsoft.com/office/drawing/2014/main" id="{A1B4B2BB-4E56-433F-85A5-57B235FC6F78}"/>
              </a:ext>
            </a:extLst>
          </p:cNvPr>
          <p:cNvSpPr/>
          <p:nvPr/>
        </p:nvSpPr>
        <p:spPr>
          <a:xfrm>
            <a:off x="10346623" y="262913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1E56F64E-5D22-4660-A6A7-47B532CF5007}"/>
              </a:ext>
            </a:extLst>
          </p:cNvPr>
          <p:cNvSpPr/>
          <p:nvPr/>
        </p:nvSpPr>
        <p:spPr>
          <a:xfrm>
            <a:off x="9845245" y="3953659"/>
            <a:ext cx="2102242" cy="369332"/>
          </a:xfrm>
          <a:prstGeom prst="rect">
            <a:avLst/>
          </a:prstGeom>
          <a:noFill/>
        </p:spPr>
        <p:txBody>
          <a:bodyPr wrap="square" rtlCol="0">
            <a:spAutoFit/>
          </a:bodyPr>
          <a:lstStyle/>
          <a:p>
            <a:pPr algn="ctr"/>
            <a:r>
              <a:rPr lang="en-US" altLang="ko-KR" b="1" dirty="0">
                <a:solidFill>
                  <a:srgbClr val="052751"/>
                </a:solidFill>
              </a:rPr>
              <a:t>Review</a:t>
            </a:r>
          </a:p>
        </p:txBody>
      </p:sp>
      <p:grpSp>
        <p:nvGrpSpPr>
          <p:cNvPr id="27" name="그룹 26">
            <a:extLst>
              <a:ext uri="{FF2B5EF4-FFF2-40B4-BE49-F238E27FC236}">
                <a16:creationId xmlns:a16="http://schemas.microsoft.com/office/drawing/2014/main" id="{E6D59833-5E49-4CDF-9398-3CBEE2CCE66F}"/>
              </a:ext>
            </a:extLst>
          </p:cNvPr>
          <p:cNvGrpSpPr/>
          <p:nvPr/>
        </p:nvGrpSpPr>
        <p:grpSpPr>
          <a:xfrm>
            <a:off x="10647033" y="2940553"/>
            <a:ext cx="530730" cy="508706"/>
            <a:chOff x="6793030" y="2235612"/>
            <a:chExt cx="390240" cy="374047"/>
          </a:xfrm>
          <a:solidFill>
            <a:schemeClr val="bg1"/>
          </a:solidFill>
        </p:grpSpPr>
        <p:sp>
          <p:nvSpPr>
            <p:cNvPr id="28" name="자유형: 도형 27">
              <a:extLst>
                <a:ext uri="{FF2B5EF4-FFF2-40B4-BE49-F238E27FC236}">
                  <a16:creationId xmlns:a16="http://schemas.microsoft.com/office/drawing/2014/main" id="{87B3018F-D83A-4E3E-B78F-633A37D553EB}"/>
                </a:ext>
              </a:extLst>
            </p:cNvPr>
            <p:cNvSpPr/>
            <p:nvPr/>
          </p:nvSpPr>
          <p:spPr>
            <a:xfrm>
              <a:off x="6897520" y="2314384"/>
              <a:ext cx="285750" cy="295275"/>
            </a:xfrm>
            <a:custGeom>
              <a:avLst/>
              <a:gdLst>
                <a:gd name="connsiteX0" fmla="*/ 266033 w 285750"/>
                <a:gd name="connsiteY0" fmla="*/ 7144 h 295275"/>
                <a:gd name="connsiteX1" fmla="*/ 215455 w 285750"/>
                <a:gd name="connsiteY1" fmla="*/ 7144 h 295275"/>
                <a:gd name="connsiteX2" fmla="*/ 215455 w 285750"/>
                <a:gd name="connsiteY2" fmla="*/ 24194 h 295275"/>
                <a:gd name="connsiteX3" fmla="*/ 215455 w 285750"/>
                <a:gd name="connsiteY3" fmla="*/ 40958 h 295275"/>
                <a:gd name="connsiteX4" fmla="*/ 215455 w 285750"/>
                <a:gd name="connsiteY4" fmla="*/ 142589 h 295275"/>
                <a:gd name="connsiteX5" fmla="*/ 165068 w 285750"/>
                <a:gd name="connsiteY5" fmla="*/ 192977 h 295275"/>
                <a:gd name="connsiteX6" fmla="*/ 61436 w 285750"/>
                <a:gd name="connsiteY6" fmla="*/ 192977 h 295275"/>
                <a:gd name="connsiteX7" fmla="*/ 45529 w 285750"/>
                <a:gd name="connsiteY7" fmla="*/ 204121 h 295275"/>
                <a:gd name="connsiteX8" fmla="*/ 21621 w 285750"/>
                <a:gd name="connsiteY8" fmla="*/ 220885 h 295275"/>
                <a:gd name="connsiteX9" fmla="*/ 7144 w 285750"/>
                <a:gd name="connsiteY9" fmla="*/ 231077 h 295275"/>
                <a:gd name="connsiteX10" fmla="*/ 20383 w 285750"/>
                <a:gd name="connsiteY10" fmla="*/ 237649 h 295275"/>
                <a:gd name="connsiteX11" fmla="*/ 134683 w 285750"/>
                <a:gd name="connsiteY11" fmla="*/ 237649 h 295275"/>
                <a:gd name="connsiteX12" fmla="*/ 215836 w 285750"/>
                <a:gd name="connsiteY12" fmla="*/ 294418 h 295275"/>
                <a:gd name="connsiteX13" fmla="*/ 225457 w 285750"/>
                <a:gd name="connsiteY13" fmla="*/ 297466 h 295275"/>
                <a:gd name="connsiteX14" fmla="*/ 236696 w 285750"/>
                <a:gd name="connsiteY14" fmla="*/ 293084 h 295275"/>
                <a:gd name="connsiteX15" fmla="*/ 242125 w 285750"/>
                <a:gd name="connsiteY15" fmla="*/ 280416 h 295275"/>
                <a:gd name="connsiteX16" fmla="*/ 242125 w 285750"/>
                <a:gd name="connsiteY16" fmla="*/ 238411 h 295275"/>
                <a:gd name="connsiteX17" fmla="*/ 266223 w 285750"/>
                <a:gd name="connsiteY17" fmla="*/ 238411 h 295275"/>
                <a:gd name="connsiteX18" fmla="*/ 282987 w 285750"/>
                <a:gd name="connsiteY18" fmla="*/ 221647 h 295275"/>
                <a:gd name="connsiteX19" fmla="*/ 282987 w 285750"/>
                <a:gd name="connsiteY19" fmla="*/ 24003 h 295275"/>
                <a:gd name="connsiteX20" fmla="*/ 266033 w 285750"/>
                <a:gd name="connsiteY20"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295275">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grpFill/>
            <a:ln w="9525"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0AFB7EFD-F0A4-4909-AC90-568974E052ED}"/>
                </a:ext>
              </a:extLst>
            </p:cNvPr>
            <p:cNvSpPr/>
            <p:nvPr/>
          </p:nvSpPr>
          <p:spPr>
            <a:xfrm>
              <a:off x="6793030" y="2235612"/>
              <a:ext cx="285750" cy="304800"/>
            </a:xfrm>
            <a:custGeom>
              <a:avLst/>
              <a:gdLst>
                <a:gd name="connsiteX0" fmla="*/ 269748 w 285750"/>
                <a:gd name="connsiteY0" fmla="*/ 7144 h 304800"/>
                <a:gd name="connsiteX1" fmla="*/ 23908 w 285750"/>
                <a:gd name="connsiteY1" fmla="*/ 7144 h 304800"/>
                <a:gd name="connsiteX2" fmla="*/ 7144 w 285750"/>
                <a:gd name="connsiteY2" fmla="*/ 23908 h 304800"/>
                <a:gd name="connsiteX3" fmla="*/ 7144 w 285750"/>
                <a:gd name="connsiteY3" fmla="*/ 221361 h 304800"/>
                <a:gd name="connsiteX4" fmla="*/ 23908 w 285750"/>
                <a:gd name="connsiteY4" fmla="*/ 238125 h 304800"/>
                <a:gd name="connsiteX5" fmla="*/ 47244 w 285750"/>
                <a:gd name="connsiteY5" fmla="*/ 238125 h 304800"/>
                <a:gd name="connsiteX6" fmla="*/ 47244 w 285750"/>
                <a:gd name="connsiteY6" fmla="*/ 281178 h 304800"/>
                <a:gd name="connsiteX7" fmla="*/ 52007 w 285750"/>
                <a:gd name="connsiteY7" fmla="*/ 293180 h 304800"/>
                <a:gd name="connsiteX8" fmla="*/ 64008 w 285750"/>
                <a:gd name="connsiteY8" fmla="*/ 298228 h 304800"/>
                <a:gd name="connsiteX9" fmla="*/ 73628 w 285750"/>
                <a:gd name="connsiteY9" fmla="*/ 295180 h 304800"/>
                <a:gd name="connsiteX10" fmla="*/ 107632 w 285750"/>
                <a:gd name="connsiteY10" fmla="*/ 271367 h 304800"/>
                <a:gd name="connsiteX11" fmla="*/ 124396 w 285750"/>
                <a:gd name="connsiteY11" fmla="*/ 259651 h 304800"/>
                <a:gd name="connsiteX12" fmla="*/ 141161 w 285750"/>
                <a:gd name="connsiteY12" fmla="*/ 247936 h 304800"/>
                <a:gd name="connsiteX13" fmla="*/ 154972 w 285750"/>
                <a:gd name="connsiteY13" fmla="*/ 238220 h 304800"/>
                <a:gd name="connsiteX14" fmla="*/ 269653 w 285750"/>
                <a:gd name="connsiteY14" fmla="*/ 238220 h 304800"/>
                <a:gd name="connsiteX15" fmla="*/ 286417 w 285750"/>
                <a:gd name="connsiteY15" fmla="*/ 221456 h 304800"/>
                <a:gd name="connsiteX16" fmla="*/ 286417 w 285750"/>
                <a:gd name="connsiteY16" fmla="*/ 119158 h 304800"/>
                <a:gd name="connsiteX17" fmla="*/ 286417 w 285750"/>
                <a:gd name="connsiteY17" fmla="*/ 102394 h 304800"/>
                <a:gd name="connsiteX18" fmla="*/ 286417 w 285750"/>
                <a:gd name="connsiteY18" fmla="*/ 85630 h 304800"/>
                <a:gd name="connsiteX19" fmla="*/ 286417 w 285750"/>
                <a:gd name="connsiteY19" fmla="*/ 24003 h 304800"/>
                <a:gd name="connsiteX20" fmla="*/ 269748 w 285750"/>
                <a:gd name="connsiteY20" fmla="*/ 7144 h 304800"/>
                <a:gd name="connsiteX21" fmla="*/ 219170 w 285750"/>
                <a:gd name="connsiteY21" fmla="*/ 160877 h 304800"/>
                <a:gd name="connsiteX22" fmla="*/ 202216 w 285750"/>
                <a:gd name="connsiteY22" fmla="*/ 175165 h 304800"/>
                <a:gd name="connsiteX23" fmla="*/ 192405 w 285750"/>
                <a:gd name="connsiteY23" fmla="*/ 175165 h 304800"/>
                <a:gd name="connsiteX24" fmla="*/ 91630 w 285750"/>
                <a:gd name="connsiteY24" fmla="*/ 175165 h 304800"/>
                <a:gd name="connsiteX25" fmla="*/ 74486 w 285750"/>
                <a:gd name="connsiteY25" fmla="*/ 158972 h 304800"/>
                <a:gd name="connsiteX26" fmla="*/ 91154 w 285750"/>
                <a:gd name="connsiteY26" fmla="*/ 141732 h 304800"/>
                <a:gd name="connsiteX27" fmla="*/ 202597 w 285750"/>
                <a:gd name="connsiteY27" fmla="*/ 141732 h 304800"/>
                <a:gd name="connsiteX28" fmla="*/ 217741 w 285750"/>
                <a:gd name="connsiteY28" fmla="*/ 151352 h 304800"/>
                <a:gd name="connsiteX29" fmla="*/ 219170 w 285750"/>
                <a:gd name="connsiteY29" fmla="*/ 160877 h 304800"/>
                <a:gd name="connsiteX30" fmla="*/ 202597 w 285750"/>
                <a:gd name="connsiteY30" fmla="*/ 108204 h 304800"/>
                <a:gd name="connsiteX31" fmla="*/ 91630 w 285750"/>
                <a:gd name="connsiteY31" fmla="*/ 108204 h 304800"/>
                <a:gd name="connsiteX32" fmla="*/ 74486 w 285750"/>
                <a:gd name="connsiteY32" fmla="*/ 92107 h 304800"/>
                <a:gd name="connsiteX33" fmla="*/ 91154 w 285750"/>
                <a:gd name="connsiteY33" fmla="*/ 74771 h 304800"/>
                <a:gd name="connsiteX34" fmla="*/ 202597 w 285750"/>
                <a:gd name="connsiteY34" fmla="*/ 74771 h 304800"/>
                <a:gd name="connsiteX35" fmla="*/ 219361 w 285750"/>
                <a:gd name="connsiteY35" fmla="*/ 91535 h 304800"/>
                <a:gd name="connsiteX36" fmla="*/ 202597 w 285750"/>
                <a:gd name="connsiteY36" fmla="*/ 10820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30480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grpFill/>
            <a:ln w="9525" cap="flat">
              <a:noFill/>
              <a:prstDash val="solid"/>
              <a:miter/>
            </a:ln>
          </p:spPr>
          <p:txBody>
            <a:bodyPr rtlCol="0" anchor="ctr"/>
            <a:lstStyle/>
            <a:p>
              <a:endParaRPr lang="ko-KR" altLang="en-US" dirty="0"/>
            </a:p>
          </p:txBody>
        </p:sp>
      </p:grpSp>
      <p:sp>
        <p:nvSpPr>
          <p:cNvPr id="44" name="타원 43">
            <a:extLst>
              <a:ext uri="{FF2B5EF4-FFF2-40B4-BE49-F238E27FC236}">
                <a16:creationId xmlns:a16="http://schemas.microsoft.com/office/drawing/2014/main" id="{6CBCEBA5-C735-4743-9790-12DA7DBA01E7}"/>
              </a:ext>
            </a:extLst>
          </p:cNvPr>
          <p:cNvSpPr/>
          <p:nvPr/>
        </p:nvSpPr>
        <p:spPr>
          <a:xfrm>
            <a:off x="3337451" y="272382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74823B62-EFF4-45F3-A0FA-626092DB6FCE}"/>
              </a:ext>
            </a:extLst>
          </p:cNvPr>
          <p:cNvSpPr/>
          <p:nvPr/>
        </p:nvSpPr>
        <p:spPr>
          <a:xfrm>
            <a:off x="2852105" y="3954731"/>
            <a:ext cx="2102242" cy="369332"/>
          </a:xfrm>
          <a:prstGeom prst="rect">
            <a:avLst/>
          </a:prstGeom>
          <a:noFill/>
        </p:spPr>
        <p:txBody>
          <a:bodyPr wrap="square" rtlCol="0">
            <a:spAutoFit/>
          </a:bodyPr>
          <a:lstStyle/>
          <a:p>
            <a:pPr algn="ctr"/>
            <a:r>
              <a:rPr lang="en-US" altLang="ko-KR" b="1" dirty="0">
                <a:solidFill>
                  <a:srgbClr val="052751"/>
                </a:solidFill>
              </a:rPr>
              <a:t>Plan Board</a:t>
            </a:r>
          </a:p>
        </p:txBody>
      </p:sp>
      <p:grpSp>
        <p:nvGrpSpPr>
          <p:cNvPr id="47" name="그룹 46">
            <a:extLst>
              <a:ext uri="{FF2B5EF4-FFF2-40B4-BE49-F238E27FC236}">
                <a16:creationId xmlns:a16="http://schemas.microsoft.com/office/drawing/2014/main" id="{B9E99540-8F8E-4E67-AC1B-A83B21628EAF}"/>
              </a:ext>
            </a:extLst>
          </p:cNvPr>
          <p:cNvGrpSpPr/>
          <p:nvPr/>
        </p:nvGrpSpPr>
        <p:grpSpPr>
          <a:xfrm>
            <a:off x="3702438" y="3021836"/>
            <a:ext cx="401576" cy="535520"/>
            <a:chOff x="3471472" y="902398"/>
            <a:chExt cx="295275" cy="393763"/>
          </a:xfrm>
          <a:solidFill>
            <a:schemeClr val="bg1"/>
          </a:solidFill>
        </p:grpSpPr>
        <p:sp>
          <p:nvSpPr>
            <p:cNvPr id="48" name="자유형: 도형 47">
              <a:extLst>
                <a:ext uri="{FF2B5EF4-FFF2-40B4-BE49-F238E27FC236}">
                  <a16:creationId xmlns:a16="http://schemas.microsoft.com/office/drawing/2014/main" id="{63560116-8048-4899-8D36-D39BD7836F3C}"/>
                </a:ext>
              </a:extLst>
            </p:cNvPr>
            <p:cNvSpPr/>
            <p:nvPr/>
          </p:nvSpPr>
          <p:spPr>
            <a:xfrm>
              <a:off x="3549482" y="902398"/>
              <a:ext cx="142875" cy="76200"/>
            </a:xfrm>
            <a:custGeom>
              <a:avLst/>
              <a:gdLst>
                <a:gd name="connsiteX0" fmla="*/ 107442 w 142875"/>
                <a:gd name="connsiteY0" fmla="*/ 7144 h 76200"/>
                <a:gd name="connsiteX1" fmla="*/ 40577 w 142875"/>
                <a:gd name="connsiteY1" fmla="*/ 7144 h 76200"/>
                <a:gd name="connsiteX2" fmla="*/ 7144 w 142875"/>
                <a:gd name="connsiteY2" fmla="*/ 40577 h 76200"/>
                <a:gd name="connsiteX3" fmla="*/ 40577 w 142875"/>
                <a:gd name="connsiteY3" fmla="*/ 74009 h 76200"/>
                <a:gd name="connsiteX4" fmla="*/ 107442 w 142875"/>
                <a:gd name="connsiteY4" fmla="*/ 74009 h 76200"/>
                <a:gd name="connsiteX5" fmla="*/ 140875 w 142875"/>
                <a:gd name="connsiteY5" fmla="*/ 40577 h 76200"/>
                <a:gd name="connsiteX6" fmla="*/ 107442 w 142875"/>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7620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grpFill/>
            <a:ln w="9525" cap="flat">
              <a:noFill/>
              <a:prstDash val="solid"/>
              <a:miter/>
            </a:ln>
          </p:spPr>
          <p:txBody>
            <a:bodyPr rtlCol="0" anchor="ctr"/>
            <a:lstStyle/>
            <a:p>
              <a:endParaRPr lang="ko-KR" altLang="en-US"/>
            </a:p>
          </p:txBody>
        </p:sp>
        <p:sp>
          <p:nvSpPr>
            <p:cNvPr id="49" name="자유형: 도형 48">
              <a:extLst>
                <a:ext uri="{FF2B5EF4-FFF2-40B4-BE49-F238E27FC236}">
                  <a16:creationId xmlns:a16="http://schemas.microsoft.com/office/drawing/2014/main" id="{64136641-D8A8-4DF2-B180-6196442A381F}"/>
                </a:ext>
              </a:extLst>
            </p:cNvPr>
            <p:cNvSpPr/>
            <p:nvPr/>
          </p:nvSpPr>
          <p:spPr>
            <a:xfrm>
              <a:off x="3471472" y="924686"/>
              <a:ext cx="295275" cy="371475"/>
            </a:xfrm>
            <a:custGeom>
              <a:avLst/>
              <a:gdLst>
                <a:gd name="connsiteX0" fmla="*/ 263462 w 295275"/>
                <a:gd name="connsiteY0" fmla="*/ 7144 h 371475"/>
                <a:gd name="connsiteX1" fmla="*/ 240030 w 295275"/>
                <a:gd name="connsiteY1" fmla="*/ 7144 h 371475"/>
                <a:gd name="connsiteX2" fmla="*/ 241173 w 295275"/>
                <a:gd name="connsiteY2" fmla="*/ 18288 h 371475"/>
                <a:gd name="connsiteX3" fmla="*/ 185452 w 295275"/>
                <a:gd name="connsiteY3" fmla="*/ 74009 h 371475"/>
                <a:gd name="connsiteX4" fmla="*/ 118586 w 295275"/>
                <a:gd name="connsiteY4" fmla="*/ 74009 h 371475"/>
                <a:gd name="connsiteX5" fmla="*/ 62865 w 295275"/>
                <a:gd name="connsiteY5" fmla="*/ 18288 h 371475"/>
                <a:gd name="connsiteX6" fmla="*/ 64008 w 295275"/>
                <a:gd name="connsiteY6" fmla="*/ 7144 h 371475"/>
                <a:gd name="connsiteX7" fmla="*/ 40577 w 295275"/>
                <a:gd name="connsiteY7" fmla="*/ 7144 h 371475"/>
                <a:gd name="connsiteX8" fmla="*/ 7144 w 295275"/>
                <a:gd name="connsiteY8" fmla="*/ 40577 h 371475"/>
                <a:gd name="connsiteX9" fmla="*/ 7144 w 295275"/>
                <a:gd name="connsiteY9" fmla="*/ 331851 h 371475"/>
                <a:gd name="connsiteX10" fmla="*/ 40577 w 295275"/>
                <a:gd name="connsiteY10" fmla="*/ 365284 h 371475"/>
                <a:gd name="connsiteX11" fmla="*/ 263462 w 295275"/>
                <a:gd name="connsiteY11" fmla="*/ 365284 h 371475"/>
                <a:gd name="connsiteX12" fmla="*/ 296894 w 295275"/>
                <a:gd name="connsiteY12" fmla="*/ 331851 h 371475"/>
                <a:gd name="connsiteX13" fmla="*/ 296894 w 295275"/>
                <a:gd name="connsiteY13" fmla="*/ 40577 h 371475"/>
                <a:gd name="connsiteX14" fmla="*/ 263462 w 295275"/>
                <a:gd name="connsiteY14" fmla="*/ 7144 h 371475"/>
                <a:gd name="connsiteX15" fmla="*/ 115253 w 295275"/>
                <a:gd name="connsiteY15" fmla="*/ 295085 h 371475"/>
                <a:gd name="connsiteX16" fmla="*/ 81820 w 295275"/>
                <a:gd name="connsiteY16" fmla="*/ 328517 h 371475"/>
                <a:gd name="connsiteX17" fmla="*/ 66104 w 295275"/>
                <a:gd name="connsiteY17" fmla="*/ 328517 h 371475"/>
                <a:gd name="connsiteX18" fmla="*/ 54959 w 295275"/>
                <a:gd name="connsiteY18" fmla="*/ 317373 h 371475"/>
                <a:gd name="connsiteX19" fmla="*/ 54959 w 295275"/>
                <a:gd name="connsiteY19" fmla="*/ 301657 h 371475"/>
                <a:gd name="connsiteX20" fmla="*/ 70676 w 295275"/>
                <a:gd name="connsiteY20" fmla="*/ 301657 h 371475"/>
                <a:gd name="connsiteX21" fmla="*/ 73914 w 295275"/>
                <a:gd name="connsiteY21" fmla="*/ 304895 h 371475"/>
                <a:gd name="connsiteX22" fmla="*/ 99441 w 295275"/>
                <a:gd name="connsiteY22" fmla="*/ 279368 h 371475"/>
                <a:gd name="connsiteX23" fmla="*/ 115157 w 295275"/>
                <a:gd name="connsiteY23" fmla="*/ 279368 h 371475"/>
                <a:gd name="connsiteX24" fmla="*/ 115253 w 295275"/>
                <a:gd name="connsiteY24" fmla="*/ 295085 h 371475"/>
                <a:gd name="connsiteX25" fmla="*/ 115253 w 295275"/>
                <a:gd name="connsiteY25" fmla="*/ 205264 h 371475"/>
                <a:gd name="connsiteX26" fmla="*/ 81820 w 295275"/>
                <a:gd name="connsiteY26" fmla="*/ 238697 h 371475"/>
                <a:gd name="connsiteX27" fmla="*/ 66104 w 295275"/>
                <a:gd name="connsiteY27" fmla="*/ 238697 h 371475"/>
                <a:gd name="connsiteX28" fmla="*/ 54959 w 295275"/>
                <a:gd name="connsiteY28" fmla="*/ 227552 h 371475"/>
                <a:gd name="connsiteX29" fmla="*/ 54959 w 295275"/>
                <a:gd name="connsiteY29" fmla="*/ 211836 h 371475"/>
                <a:gd name="connsiteX30" fmla="*/ 70676 w 295275"/>
                <a:gd name="connsiteY30" fmla="*/ 211836 h 371475"/>
                <a:gd name="connsiteX31" fmla="*/ 73914 w 295275"/>
                <a:gd name="connsiteY31" fmla="*/ 215075 h 371475"/>
                <a:gd name="connsiteX32" fmla="*/ 99441 w 295275"/>
                <a:gd name="connsiteY32" fmla="*/ 189548 h 371475"/>
                <a:gd name="connsiteX33" fmla="*/ 115157 w 295275"/>
                <a:gd name="connsiteY33" fmla="*/ 189548 h 371475"/>
                <a:gd name="connsiteX34" fmla="*/ 115253 w 295275"/>
                <a:gd name="connsiteY34" fmla="*/ 205264 h 371475"/>
                <a:gd name="connsiteX35" fmla="*/ 115253 w 295275"/>
                <a:gd name="connsiteY35" fmla="*/ 115348 h 371475"/>
                <a:gd name="connsiteX36" fmla="*/ 81820 w 295275"/>
                <a:gd name="connsiteY36" fmla="*/ 148781 h 371475"/>
                <a:gd name="connsiteX37" fmla="*/ 73914 w 295275"/>
                <a:gd name="connsiteY37" fmla="*/ 152019 h 371475"/>
                <a:gd name="connsiteX38" fmla="*/ 66008 w 295275"/>
                <a:gd name="connsiteY38" fmla="*/ 148781 h 371475"/>
                <a:gd name="connsiteX39" fmla="*/ 54864 w 295275"/>
                <a:gd name="connsiteY39" fmla="*/ 137636 h 371475"/>
                <a:gd name="connsiteX40" fmla="*/ 54864 w 295275"/>
                <a:gd name="connsiteY40" fmla="*/ 121920 h 371475"/>
                <a:gd name="connsiteX41" fmla="*/ 70580 w 295275"/>
                <a:gd name="connsiteY41" fmla="*/ 121920 h 371475"/>
                <a:gd name="connsiteX42" fmla="*/ 73819 w 295275"/>
                <a:gd name="connsiteY42" fmla="*/ 125159 h 371475"/>
                <a:gd name="connsiteX43" fmla="*/ 99346 w 295275"/>
                <a:gd name="connsiteY43" fmla="*/ 99632 h 371475"/>
                <a:gd name="connsiteX44" fmla="*/ 115062 w 295275"/>
                <a:gd name="connsiteY44" fmla="*/ 99632 h 371475"/>
                <a:gd name="connsiteX45" fmla="*/ 115253 w 295275"/>
                <a:gd name="connsiteY45" fmla="*/ 115348 h 371475"/>
                <a:gd name="connsiteX46" fmla="*/ 241173 w 295275"/>
                <a:gd name="connsiteY46" fmla="*/ 320707 h 371475"/>
                <a:gd name="connsiteX47" fmla="*/ 152019 w 295275"/>
                <a:gd name="connsiteY47" fmla="*/ 320707 h 371475"/>
                <a:gd name="connsiteX48" fmla="*/ 140875 w 295275"/>
                <a:gd name="connsiteY48" fmla="*/ 309563 h 371475"/>
                <a:gd name="connsiteX49" fmla="*/ 152019 w 295275"/>
                <a:gd name="connsiteY49" fmla="*/ 298418 h 371475"/>
                <a:gd name="connsiteX50" fmla="*/ 241173 w 295275"/>
                <a:gd name="connsiteY50" fmla="*/ 298418 h 371475"/>
                <a:gd name="connsiteX51" fmla="*/ 252317 w 295275"/>
                <a:gd name="connsiteY51" fmla="*/ 309563 h 371475"/>
                <a:gd name="connsiteX52" fmla="*/ 241173 w 295275"/>
                <a:gd name="connsiteY52" fmla="*/ 320707 h 371475"/>
                <a:gd name="connsiteX53" fmla="*/ 241173 w 295275"/>
                <a:gd name="connsiteY53" fmla="*/ 230791 h 371475"/>
                <a:gd name="connsiteX54" fmla="*/ 152019 w 295275"/>
                <a:gd name="connsiteY54" fmla="*/ 230791 h 371475"/>
                <a:gd name="connsiteX55" fmla="*/ 140875 w 295275"/>
                <a:gd name="connsiteY55" fmla="*/ 219647 h 371475"/>
                <a:gd name="connsiteX56" fmla="*/ 152019 w 295275"/>
                <a:gd name="connsiteY56" fmla="*/ 208502 h 371475"/>
                <a:gd name="connsiteX57" fmla="*/ 241173 w 295275"/>
                <a:gd name="connsiteY57" fmla="*/ 208502 h 371475"/>
                <a:gd name="connsiteX58" fmla="*/ 252317 w 295275"/>
                <a:gd name="connsiteY58" fmla="*/ 219647 h 371475"/>
                <a:gd name="connsiteX59" fmla="*/ 241173 w 295275"/>
                <a:gd name="connsiteY59" fmla="*/ 230791 h 371475"/>
                <a:gd name="connsiteX60" fmla="*/ 241173 w 295275"/>
                <a:gd name="connsiteY60" fmla="*/ 140875 h 371475"/>
                <a:gd name="connsiteX61" fmla="*/ 152019 w 295275"/>
                <a:gd name="connsiteY61" fmla="*/ 140875 h 371475"/>
                <a:gd name="connsiteX62" fmla="*/ 140875 w 295275"/>
                <a:gd name="connsiteY62" fmla="*/ 129731 h 371475"/>
                <a:gd name="connsiteX63" fmla="*/ 152019 w 295275"/>
                <a:gd name="connsiteY63" fmla="*/ 118586 h 371475"/>
                <a:gd name="connsiteX64" fmla="*/ 241173 w 295275"/>
                <a:gd name="connsiteY64" fmla="*/ 118586 h 371475"/>
                <a:gd name="connsiteX65" fmla="*/ 252317 w 295275"/>
                <a:gd name="connsiteY65" fmla="*/ 129731 h 371475"/>
                <a:gd name="connsiteX66" fmla="*/ 241173 w 295275"/>
                <a:gd name="connsiteY66" fmla="*/ 14087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95275" h="3714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grpFill/>
            <a:ln w="9525" cap="flat">
              <a:noFill/>
              <a:prstDash val="solid"/>
              <a:miter/>
            </a:ln>
          </p:spPr>
          <p:txBody>
            <a:bodyPr rtlCol="0" anchor="ctr"/>
            <a:lstStyle/>
            <a:p>
              <a:endParaRPr lang="ko-KR" altLang="en-US"/>
            </a:p>
          </p:txBody>
        </p:sp>
      </p:grpSp>
      <p:sp>
        <p:nvSpPr>
          <p:cNvPr id="50" name="타원 49">
            <a:extLst>
              <a:ext uri="{FF2B5EF4-FFF2-40B4-BE49-F238E27FC236}">
                <a16:creationId xmlns:a16="http://schemas.microsoft.com/office/drawing/2014/main" id="{EBD90F96-EDBE-4C5C-B080-34751E7591B8}"/>
              </a:ext>
            </a:extLst>
          </p:cNvPr>
          <p:cNvSpPr/>
          <p:nvPr/>
        </p:nvSpPr>
        <p:spPr>
          <a:xfrm>
            <a:off x="7963239" y="2692024"/>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7518911-2871-4788-8757-8C98AB88696E}"/>
              </a:ext>
            </a:extLst>
          </p:cNvPr>
          <p:cNvSpPr/>
          <p:nvPr/>
        </p:nvSpPr>
        <p:spPr>
          <a:xfrm>
            <a:off x="7490329" y="3953659"/>
            <a:ext cx="2102242" cy="369332"/>
          </a:xfrm>
          <a:prstGeom prst="rect">
            <a:avLst/>
          </a:prstGeom>
          <a:noFill/>
        </p:spPr>
        <p:txBody>
          <a:bodyPr wrap="square" rtlCol="0">
            <a:spAutoFit/>
          </a:bodyPr>
          <a:lstStyle/>
          <a:p>
            <a:pPr algn="ctr"/>
            <a:r>
              <a:rPr lang="en-US" altLang="ko-KR" b="1" dirty="0">
                <a:solidFill>
                  <a:srgbClr val="052751"/>
                </a:solidFill>
              </a:rPr>
              <a:t>Story Board</a:t>
            </a:r>
          </a:p>
        </p:txBody>
      </p:sp>
      <p:grpSp>
        <p:nvGrpSpPr>
          <p:cNvPr id="53" name="그룹 52">
            <a:extLst>
              <a:ext uri="{FF2B5EF4-FFF2-40B4-BE49-F238E27FC236}">
                <a16:creationId xmlns:a16="http://schemas.microsoft.com/office/drawing/2014/main" id="{02DDF070-5AD6-4679-AD43-DA313D4ABAC6}"/>
              </a:ext>
            </a:extLst>
          </p:cNvPr>
          <p:cNvGrpSpPr/>
          <p:nvPr/>
        </p:nvGrpSpPr>
        <p:grpSpPr>
          <a:xfrm>
            <a:off x="8263455" y="2952437"/>
            <a:ext cx="531118" cy="531114"/>
            <a:chOff x="752656" y="1562597"/>
            <a:chExt cx="390525" cy="390525"/>
          </a:xfrm>
          <a:solidFill>
            <a:schemeClr val="bg1"/>
          </a:solidFill>
        </p:grpSpPr>
        <p:sp>
          <p:nvSpPr>
            <p:cNvPr id="54" name="자유형: 도형 53">
              <a:extLst>
                <a:ext uri="{FF2B5EF4-FFF2-40B4-BE49-F238E27FC236}">
                  <a16:creationId xmlns:a16="http://schemas.microsoft.com/office/drawing/2014/main" id="{07CB2431-AD42-4585-B89B-D240C9897FA4}"/>
                </a:ext>
              </a:extLst>
            </p:cNvPr>
            <p:cNvSpPr/>
            <p:nvPr/>
          </p:nvSpPr>
          <p:spPr>
            <a:xfrm>
              <a:off x="797621" y="1607153"/>
              <a:ext cx="209550" cy="161925"/>
            </a:xfrm>
            <a:custGeom>
              <a:avLst/>
              <a:gdLst>
                <a:gd name="connsiteX0" fmla="*/ 26568 w 209550"/>
                <a:gd name="connsiteY0" fmla="*/ 159925 h 161925"/>
                <a:gd name="connsiteX1" fmla="*/ 85528 w 209550"/>
                <a:gd name="connsiteY1" fmla="*/ 100965 h 161925"/>
                <a:gd name="connsiteX2" fmla="*/ 102292 w 209550"/>
                <a:gd name="connsiteY2" fmla="*/ 117729 h 161925"/>
                <a:gd name="connsiteX3" fmla="*/ 113437 w 209550"/>
                <a:gd name="connsiteY3" fmla="*/ 117729 h 161925"/>
                <a:gd name="connsiteX4" fmla="*/ 185922 w 209550"/>
                <a:gd name="connsiteY4" fmla="*/ 45244 h 161925"/>
                <a:gd name="connsiteX5" fmla="*/ 185922 w 209550"/>
                <a:gd name="connsiteY5" fmla="*/ 64770 h 161925"/>
                <a:gd name="connsiteX6" fmla="*/ 189065 w 209550"/>
                <a:gd name="connsiteY6" fmla="*/ 71152 h 161925"/>
                <a:gd name="connsiteX7" fmla="*/ 208210 w 209550"/>
                <a:gd name="connsiteY7" fmla="*/ 62865 h 161925"/>
                <a:gd name="connsiteX8" fmla="*/ 208210 w 209550"/>
                <a:gd name="connsiteY8" fmla="*/ 18288 h 161925"/>
                <a:gd name="connsiteX9" fmla="*/ 197066 w 209550"/>
                <a:gd name="connsiteY9" fmla="*/ 7144 h 161925"/>
                <a:gd name="connsiteX10" fmla="*/ 150584 w 209550"/>
                <a:gd name="connsiteY10" fmla="*/ 7144 h 161925"/>
                <a:gd name="connsiteX11" fmla="*/ 144202 w 209550"/>
                <a:gd name="connsiteY11" fmla="*/ 10287 h 161925"/>
                <a:gd name="connsiteX12" fmla="*/ 152489 w 209550"/>
                <a:gd name="connsiteY12" fmla="*/ 29432 h 161925"/>
                <a:gd name="connsiteX13" fmla="*/ 170205 w 209550"/>
                <a:gd name="connsiteY13" fmla="*/ 29432 h 161925"/>
                <a:gd name="connsiteX14" fmla="*/ 107912 w 209550"/>
                <a:gd name="connsiteY14" fmla="*/ 91726 h 161925"/>
                <a:gd name="connsiteX15" fmla="*/ 91148 w 209550"/>
                <a:gd name="connsiteY15" fmla="*/ 74962 h 161925"/>
                <a:gd name="connsiteX16" fmla="*/ 80004 w 209550"/>
                <a:gd name="connsiteY16" fmla="*/ 74962 h 161925"/>
                <a:gd name="connsiteX17" fmla="*/ 9519 w 209550"/>
                <a:gd name="connsiteY17" fmla="*/ 145447 h 161925"/>
                <a:gd name="connsiteX18" fmla="*/ 7233 w 209550"/>
                <a:gd name="connsiteY18" fmla="*/ 152209 h 161925"/>
                <a:gd name="connsiteX19" fmla="*/ 26568 w 209550"/>
                <a:gd name="connsiteY19" fmla="*/ 159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161925">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grpFill/>
            <a:ln w="9525" cap="flat">
              <a:noFill/>
              <a:prstDash val="solid"/>
              <a:miter/>
            </a:ln>
          </p:spPr>
          <p:txBody>
            <a:bodyPr rtlCol="0" anchor="ctr"/>
            <a:lstStyle/>
            <a:p>
              <a:endParaRPr lang="ko-KR" altLang="en-US"/>
            </a:p>
          </p:txBody>
        </p:sp>
        <p:sp>
          <p:nvSpPr>
            <p:cNvPr id="55" name="자유형: 도형 54">
              <a:extLst>
                <a:ext uri="{FF2B5EF4-FFF2-40B4-BE49-F238E27FC236}">
                  <a16:creationId xmlns:a16="http://schemas.microsoft.com/office/drawing/2014/main" id="{D67278B2-A090-4136-BCAC-02D84D0262C2}"/>
                </a:ext>
              </a:extLst>
            </p:cNvPr>
            <p:cNvSpPr/>
            <p:nvPr/>
          </p:nvSpPr>
          <p:spPr>
            <a:xfrm>
              <a:off x="797995" y="1807749"/>
              <a:ext cx="95250" cy="104775"/>
            </a:xfrm>
            <a:custGeom>
              <a:avLst/>
              <a:gdLst>
                <a:gd name="connsiteX0" fmla="*/ 18288 w 95250"/>
                <a:gd name="connsiteY0" fmla="*/ 97822 h 104775"/>
                <a:gd name="connsiteX1" fmla="*/ 85154 w 95250"/>
                <a:gd name="connsiteY1" fmla="*/ 97822 h 104775"/>
                <a:gd name="connsiteX2" fmla="*/ 96298 w 95250"/>
                <a:gd name="connsiteY2" fmla="*/ 86677 h 104775"/>
                <a:gd name="connsiteX3" fmla="*/ 96298 w 95250"/>
                <a:gd name="connsiteY3" fmla="*/ 18288 h 104775"/>
                <a:gd name="connsiteX4" fmla="*/ 85154 w 95250"/>
                <a:gd name="connsiteY4" fmla="*/ 7144 h 104775"/>
                <a:gd name="connsiteX5" fmla="*/ 18288 w 95250"/>
                <a:gd name="connsiteY5" fmla="*/ 7144 h 104775"/>
                <a:gd name="connsiteX6" fmla="*/ 7144 w 95250"/>
                <a:gd name="connsiteY6" fmla="*/ 18288 h 104775"/>
                <a:gd name="connsiteX7" fmla="*/ 7144 w 95250"/>
                <a:gd name="connsiteY7" fmla="*/ 86677 h 104775"/>
                <a:gd name="connsiteX8" fmla="*/ 18288 w 95250"/>
                <a:gd name="connsiteY8" fmla="*/ 978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04775">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grpFill/>
            <a:ln w="9525" cap="flat">
              <a:noFill/>
              <a:prstDash val="solid"/>
              <a:miter/>
            </a:ln>
          </p:spPr>
          <p:txBody>
            <a:bodyPr rtlCol="0" anchor="ctr"/>
            <a:lstStyle/>
            <a:p>
              <a:endParaRPr lang="ko-KR" altLang="en-US"/>
            </a:p>
          </p:txBody>
        </p:sp>
        <p:sp>
          <p:nvSpPr>
            <p:cNvPr id="56" name="자유형: 도형 55">
              <a:extLst>
                <a:ext uri="{FF2B5EF4-FFF2-40B4-BE49-F238E27FC236}">
                  <a16:creationId xmlns:a16="http://schemas.microsoft.com/office/drawing/2014/main" id="{32E2FEEA-03B7-40D1-B418-E9D9A90CC4CB}"/>
                </a:ext>
              </a:extLst>
            </p:cNvPr>
            <p:cNvSpPr/>
            <p:nvPr/>
          </p:nvSpPr>
          <p:spPr>
            <a:xfrm>
              <a:off x="909438" y="1740884"/>
              <a:ext cx="95250" cy="171450"/>
            </a:xfrm>
            <a:custGeom>
              <a:avLst/>
              <a:gdLst>
                <a:gd name="connsiteX0" fmla="*/ 85153 w 95250"/>
                <a:gd name="connsiteY0" fmla="*/ 7144 h 171450"/>
                <a:gd name="connsiteX1" fmla="*/ 18288 w 95250"/>
                <a:gd name="connsiteY1" fmla="*/ 7144 h 171450"/>
                <a:gd name="connsiteX2" fmla="*/ 7144 w 95250"/>
                <a:gd name="connsiteY2" fmla="*/ 18288 h 171450"/>
                <a:gd name="connsiteX3" fmla="*/ 7144 w 95250"/>
                <a:gd name="connsiteY3" fmla="*/ 153543 h 171450"/>
                <a:gd name="connsiteX4" fmla="*/ 18288 w 95250"/>
                <a:gd name="connsiteY4" fmla="*/ 164687 h 171450"/>
                <a:gd name="connsiteX5" fmla="*/ 85153 w 95250"/>
                <a:gd name="connsiteY5" fmla="*/ 164687 h 171450"/>
                <a:gd name="connsiteX6" fmla="*/ 96298 w 95250"/>
                <a:gd name="connsiteY6" fmla="*/ 153543 h 171450"/>
                <a:gd name="connsiteX7" fmla="*/ 96298 w 95250"/>
                <a:gd name="connsiteY7" fmla="*/ 18288 h 171450"/>
                <a:gd name="connsiteX8" fmla="*/ 85153 w 95250"/>
                <a:gd name="connsiteY8"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714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grpFill/>
            <a:ln w="9525"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DFBF8D9D-EDF6-4CAF-90AE-F4B430F402B0}"/>
                </a:ext>
              </a:extLst>
            </p:cNvPr>
            <p:cNvSpPr/>
            <p:nvPr/>
          </p:nvSpPr>
          <p:spPr>
            <a:xfrm>
              <a:off x="998589" y="1607534"/>
              <a:ext cx="142875" cy="304800"/>
            </a:xfrm>
            <a:custGeom>
              <a:avLst/>
              <a:gdLst>
                <a:gd name="connsiteX0" fmla="*/ 18291 w 142875"/>
                <a:gd name="connsiteY0" fmla="*/ 118205 h 304800"/>
                <a:gd name="connsiteX1" fmla="*/ 29435 w 142875"/>
                <a:gd name="connsiteY1" fmla="*/ 118205 h 304800"/>
                <a:gd name="connsiteX2" fmla="*/ 29435 w 142875"/>
                <a:gd name="connsiteY2" fmla="*/ 286893 h 304800"/>
                <a:gd name="connsiteX3" fmla="*/ 40580 w 142875"/>
                <a:gd name="connsiteY3" fmla="*/ 298037 h 304800"/>
                <a:gd name="connsiteX4" fmla="*/ 108207 w 142875"/>
                <a:gd name="connsiteY4" fmla="*/ 298037 h 304800"/>
                <a:gd name="connsiteX5" fmla="*/ 119352 w 142875"/>
                <a:gd name="connsiteY5" fmla="*/ 286893 h 304800"/>
                <a:gd name="connsiteX6" fmla="*/ 119352 w 142875"/>
                <a:gd name="connsiteY6" fmla="*/ 118205 h 304800"/>
                <a:gd name="connsiteX7" fmla="*/ 130496 w 142875"/>
                <a:gd name="connsiteY7" fmla="*/ 118205 h 304800"/>
                <a:gd name="connsiteX8" fmla="*/ 140211 w 142875"/>
                <a:gd name="connsiteY8" fmla="*/ 112490 h 304800"/>
                <a:gd name="connsiteX9" fmla="*/ 139926 w 142875"/>
                <a:gd name="connsiteY9" fmla="*/ 101156 h 304800"/>
                <a:gd name="connsiteX10" fmla="*/ 83442 w 142875"/>
                <a:gd name="connsiteY10" fmla="*/ 12002 h 304800"/>
                <a:gd name="connsiteX11" fmla="*/ 64583 w 142875"/>
                <a:gd name="connsiteY11" fmla="*/ 12002 h 304800"/>
                <a:gd name="connsiteX12" fmla="*/ 8861 w 142875"/>
                <a:gd name="connsiteY12" fmla="*/ 101156 h 304800"/>
                <a:gd name="connsiteX13" fmla="*/ 8576 w 142875"/>
                <a:gd name="connsiteY13" fmla="*/ 112490 h 304800"/>
                <a:gd name="connsiteX14" fmla="*/ 18291 w 142875"/>
                <a:gd name="connsiteY14" fmla="*/ 11820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875" h="30480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grpFill/>
            <a:ln w="9525" cap="flat">
              <a:noFill/>
              <a:prstDash val="solid"/>
              <a:miter/>
            </a:ln>
          </p:spPr>
          <p:txBody>
            <a:bodyPr rtlCol="0" anchor="ctr"/>
            <a:lstStyle/>
            <a:p>
              <a:endParaRPr lang="ko-KR" altLang="en-US"/>
            </a:p>
          </p:txBody>
        </p:sp>
        <p:sp>
          <p:nvSpPr>
            <p:cNvPr id="58" name="자유형: 도형 57">
              <a:extLst>
                <a:ext uri="{FF2B5EF4-FFF2-40B4-BE49-F238E27FC236}">
                  <a16:creationId xmlns:a16="http://schemas.microsoft.com/office/drawing/2014/main" id="{B0252495-1259-4304-BF74-B6E76C7DEA3A}"/>
                </a:ext>
              </a:extLst>
            </p:cNvPr>
            <p:cNvSpPr/>
            <p:nvPr/>
          </p:nvSpPr>
          <p:spPr>
            <a:xfrm>
              <a:off x="752656" y="1562597"/>
              <a:ext cx="390525" cy="390525"/>
            </a:xfrm>
            <a:custGeom>
              <a:avLst/>
              <a:gdLst>
                <a:gd name="connsiteX0" fmla="*/ 376142 w 390525"/>
                <a:gd name="connsiteY0" fmla="*/ 365262 h 390525"/>
                <a:gd name="connsiteX1" fmla="*/ 29432 w 390525"/>
                <a:gd name="connsiteY1" fmla="*/ 365262 h 390525"/>
                <a:gd name="connsiteX2" fmla="*/ 29432 w 390525"/>
                <a:gd name="connsiteY2" fmla="*/ 18552 h 390525"/>
                <a:gd name="connsiteX3" fmla="*/ 19526 w 390525"/>
                <a:gd name="connsiteY3" fmla="*/ 7218 h 390525"/>
                <a:gd name="connsiteX4" fmla="*/ 7144 w 390525"/>
                <a:gd name="connsiteY4" fmla="*/ 18267 h 390525"/>
                <a:gd name="connsiteX5" fmla="*/ 7144 w 390525"/>
                <a:gd name="connsiteY5" fmla="*/ 376407 h 390525"/>
                <a:gd name="connsiteX6" fmla="*/ 18288 w 390525"/>
                <a:gd name="connsiteY6" fmla="*/ 387551 h 390525"/>
                <a:gd name="connsiteX7" fmla="*/ 376428 w 390525"/>
                <a:gd name="connsiteY7" fmla="*/ 387551 h 390525"/>
                <a:gd name="connsiteX8" fmla="*/ 387477 w 390525"/>
                <a:gd name="connsiteY8" fmla="*/ 375168 h 390525"/>
                <a:gd name="connsiteX9" fmla="*/ 376142 w 390525"/>
                <a:gd name="connsiteY9" fmla="*/ 36526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grpFill/>
            <a:ln w="9525" cap="flat">
              <a:noFill/>
              <a:prstDash val="solid"/>
              <a:miter/>
            </a:ln>
          </p:spPr>
          <p:txBody>
            <a:bodyPr rtlCol="0" anchor="ctr"/>
            <a:lstStyle/>
            <a:p>
              <a:endParaRPr lang="ko-KR" altLang="en-US"/>
            </a:p>
          </p:txBody>
        </p:sp>
      </p:grpSp>
      <p:sp>
        <p:nvSpPr>
          <p:cNvPr id="33" name="타원 43">
            <a:extLst>
              <a:ext uri="{FF2B5EF4-FFF2-40B4-BE49-F238E27FC236}">
                <a16:creationId xmlns:a16="http://schemas.microsoft.com/office/drawing/2014/main" id="{70C049C0-C595-4CBC-B5A6-E331057000B0}"/>
              </a:ext>
            </a:extLst>
          </p:cNvPr>
          <p:cNvSpPr/>
          <p:nvPr/>
        </p:nvSpPr>
        <p:spPr>
          <a:xfrm>
            <a:off x="932336" y="280119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127">
            <a:extLst>
              <a:ext uri="{FF2B5EF4-FFF2-40B4-BE49-F238E27FC236}">
                <a16:creationId xmlns:a16="http://schemas.microsoft.com/office/drawing/2014/main" id="{568BF04A-C4B3-4C91-B7FA-597A5B78D954}"/>
              </a:ext>
            </a:extLst>
          </p:cNvPr>
          <p:cNvGrpSpPr/>
          <p:nvPr/>
        </p:nvGrpSpPr>
        <p:grpSpPr>
          <a:xfrm>
            <a:off x="1239789" y="3123142"/>
            <a:ext cx="516644" cy="475445"/>
            <a:chOff x="8137437" y="2235850"/>
            <a:chExt cx="390763" cy="388476"/>
          </a:xfrm>
          <a:solidFill>
            <a:schemeClr val="bg1"/>
          </a:solidFill>
        </p:grpSpPr>
        <p:sp>
          <p:nvSpPr>
            <p:cNvPr id="36" name="자유형: 도형 128">
              <a:extLst>
                <a:ext uri="{FF2B5EF4-FFF2-40B4-BE49-F238E27FC236}">
                  <a16:creationId xmlns:a16="http://schemas.microsoft.com/office/drawing/2014/main" id="{564DC7C7-067E-47A4-8C52-2AAEE44F0F4A}"/>
                </a:ext>
              </a:extLst>
            </p:cNvPr>
            <p:cNvSpPr/>
            <p:nvPr/>
          </p:nvSpPr>
          <p:spPr>
            <a:xfrm>
              <a:off x="8137437" y="2235850"/>
              <a:ext cx="209550" cy="228600"/>
            </a:xfrm>
            <a:custGeom>
              <a:avLst/>
              <a:gdLst>
                <a:gd name="connsiteX0" fmla="*/ 104251 w 209550"/>
                <a:gd name="connsiteY0" fmla="*/ 230267 h 228600"/>
                <a:gd name="connsiteX1" fmla="*/ 104251 w 209550"/>
                <a:gd name="connsiteY1" fmla="*/ 127302 h 228600"/>
                <a:gd name="connsiteX2" fmla="*/ 144542 w 209550"/>
                <a:gd name="connsiteY2" fmla="*/ 92821 h 228600"/>
                <a:gd name="connsiteX3" fmla="*/ 182451 w 209550"/>
                <a:gd name="connsiteY3" fmla="*/ 54912 h 228600"/>
                <a:gd name="connsiteX4" fmla="*/ 203787 w 209550"/>
                <a:gd name="connsiteY4" fmla="*/ 37862 h 228600"/>
                <a:gd name="connsiteX5" fmla="*/ 199120 w 209550"/>
                <a:gd name="connsiteY5" fmla="*/ 35766 h 228600"/>
                <a:gd name="connsiteX6" fmla="*/ 140732 w 209550"/>
                <a:gd name="connsiteY6" fmla="*/ 35385 h 228600"/>
                <a:gd name="connsiteX7" fmla="*/ 122348 w 209550"/>
                <a:gd name="connsiteY7" fmla="*/ 30623 h 228600"/>
                <a:gd name="connsiteX8" fmla="*/ 102155 w 209550"/>
                <a:gd name="connsiteY8" fmla="*/ 10430 h 228600"/>
                <a:gd name="connsiteX9" fmla="*/ 86439 w 209550"/>
                <a:gd name="connsiteY9" fmla="*/ 10430 h 228600"/>
                <a:gd name="connsiteX10" fmla="*/ 10430 w 209550"/>
                <a:gd name="connsiteY10" fmla="*/ 86439 h 228600"/>
                <a:gd name="connsiteX11" fmla="*/ 10430 w 209550"/>
                <a:gd name="connsiteY11" fmla="*/ 102156 h 228600"/>
                <a:gd name="connsiteX12" fmla="*/ 41005 w 209550"/>
                <a:gd name="connsiteY12" fmla="*/ 132731 h 228600"/>
                <a:gd name="connsiteX13" fmla="*/ 70628 w 209550"/>
                <a:gd name="connsiteY13" fmla="*/ 196548 h 228600"/>
                <a:gd name="connsiteX14" fmla="*/ 104251 w 209550"/>
                <a:gd name="connsiteY14" fmla="*/ 2302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228600">
                  <a:moveTo>
                    <a:pt x="104251" y="230267"/>
                  </a:moveTo>
                  <a:lnTo>
                    <a:pt x="104251" y="127302"/>
                  </a:lnTo>
                  <a:cubicBezTo>
                    <a:pt x="104251" y="105013"/>
                    <a:pt x="124253" y="89392"/>
                    <a:pt x="144542" y="92821"/>
                  </a:cubicBezTo>
                  <a:lnTo>
                    <a:pt x="182451" y="54912"/>
                  </a:lnTo>
                  <a:cubicBezTo>
                    <a:pt x="188833" y="48530"/>
                    <a:pt x="196072" y="42815"/>
                    <a:pt x="203787" y="37862"/>
                  </a:cubicBezTo>
                  <a:lnTo>
                    <a:pt x="199120" y="35766"/>
                  </a:lnTo>
                  <a:cubicBezTo>
                    <a:pt x="179022" y="26622"/>
                    <a:pt x="154352" y="31385"/>
                    <a:pt x="140732" y="35385"/>
                  </a:cubicBezTo>
                  <a:cubicBezTo>
                    <a:pt x="134159" y="37290"/>
                    <a:pt x="127206" y="35481"/>
                    <a:pt x="122348" y="30623"/>
                  </a:cubicBezTo>
                  <a:lnTo>
                    <a:pt x="102155" y="10430"/>
                  </a:lnTo>
                  <a:cubicBezTo>
                    <a:pt x="97774" y="6048"/>
                    <a:pt x="90725" y="6048"/>
                    <a:pt x="86439" y="10430"/>
                  </a:cubicBezTo>
                  <a:lnTo>
                    <a:pt x="10430" y="86439"/>
                  </a:lnTo>
                  <a:cubicBezTo>
                    <a:pt x="6048" y="90821"/>
                    <a:pt x="6048" y="97869"/>
                    <a:pt x="10430" y="102156"/>
                  </a:cubicBezTo>
                  <a:lnTo>
                    <a:pt x="41005" y="132731"/>
                  </a:lnTo>
                  <a:cubicBezTo>
                    <a:pt x="42148" y="155686"/>
                    <a:pt x="54245" y="180165"/>
                    <a:pt x="70628" y="196548"/>
                  </a:cubicBezTo>
                  <a:cubicBezTo>
                    <a:pt x="70628" y="196739"/>
                    <a:pt x="87201" y="213217"/>
                    <a:pt x="104251" y="230267"/>
                  </a:cubicBezTo>
                  <a:close/>
                </a:path>
              </a:pathLst>
            </a:custGeom>
            <a:grpFill/>
            <a:ln w="9525" cap="flat">
              <a:noFill/>
              <a:prstDash val="solid"/>
              <a:miter/>
            </a:ln>
          </p:spPr>
          <p:txBody>
            <a:bodyPr rtlCol="0" anchor="ctr"/>
            <a:lstStyle/>
            <a:p>
              <a:endParaRPr lang="ko-KR" altLang="en-US"/>
            </a:p>
          </p:txBody>
        </p:sp>
        <p:sp>
          <p:nvSpPr>
            <p:cNvPr id="37" name="자유형: 도형 129">
              <a:extLst>
                <a:ext uri="{FF2B5EF4-FFF2-40B4-BE49-F238E27FC236}">
                  <a16:creationId xmlns:a16="http://schemas.microsoft.com/office/drawing/2014/main" id="{928FCD6A-C6FF-42B9-A78A-47BC9490C1E5}"/>
                </a:ext>
              </a:extLst>
            </p:cNvPr>
            <p:cNvSpPr/>
            <p:nvPr/>
          </p:nvSpPr>
          <p:spPr>
            <a:xfrm>
              <a:off x="8328175" y="2236398"/>
              <a:ext cx="200025" cy="247650"/>
            </a:xfrm>
            <a:custGeom>
              <a:avLst/>
              <a:gdLst>
                <a:gd name="connsiteX0" fmla="*/ 192691 w 200025"/>
                <a:gd name="connsiteY0" fmla="*/ 101798 h 247650"/>
                <a:gd name="connsiteX1" fmla="*/ 192691 w 200025"/>
                <a:gd name="connsiteY1" fmla="*/ 86082 h 247650"/>
                <a:gd name="connsiteX2" fmla="*/ 116967 w 200025"/>
                <a:gd name="connsiteY2" fmla="*/ 10359 h 247650"/>
                <a:gd name="connsiteX3" fmla="*/ 101251 w 200025"/>
                <a:gd name="connsiteY3" fmla="*/ 10359 h 247650"/>
                <a:gd name="connsiteX4" fmla="*/ 70771 w 200025"/>
                <a:gd name="connsiteY4" fmla="*/ 40838 h 247650"/>
                <a:gd name="connsiteX5" fmla="*/ 7144 w 200025"/>
                <a:gd name="connsiteY5" fmla="*/ 70366 h 247650"/>
                <a:gd name="connsiteX6" fmla="*/ 24289 w 200025"/>
                <a:gd name="connsiteY6" fmla="*/ 84749 h 247650"/>
                <a:gd name="connsiteX7" fmla="*/ 76105 w 200025"/>
                <a:gd name="connsiteY7" fmla="*/ 114562 h 247650"/>
                <a:gd name="connsiteX8" fmla="*/ 76105 w 200025"/>
                <a:gd name="connsiteY8" fmla="*/ 117991 h 247650"/>
                <a:gd name="connsiteX9" fmla="*/ 122873 w 200025"/>
                <a:gd name="connsiteY9" fmla="*/ 150567 h 247650"/>
                <a:gd name="connsiteX10" fmla="*/ 122873 w 200025"/>
                <a:gd name="connsiteY10" fmla="*/ 211241 h 247650"/>
                <a:gd name="connsiteX11" fmla="*/ 131064 w 200025"/>
                <a:gd name="connsiteY11" fmla="*/ 245340 h 247650"/>
                <a:gd name="connsiteX12" fmla="*/ 148304 w 200025"/>
                <a:gd name="connsiteY12" fmla="*/ 240292 h 247650"/>
                <a:gd name="connsiteX13" fmla="*/ 167354 w 200025"/>
                <a:gd name="connsiteY13" fmla="*/ 198382 h 247650"/>
                <a:gd name="connsiteX14" fmla="*/ 167736 w 200025"/>
                <a:gd name="connsiteY14" fmla="*/ 140184 h 247650"/>
                <a:gd name="connsiteX15" fmla="*/ 172498 w 200025"/>
                <a:gd name="connsiteY15" fmla="*/ 121896 h 247650"/>
                <a:gd name="connsiteX16" fmla="*/ 192691 w 200025"/>
                <a:gd name="connsiteY16" fmla="*/ 10179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25" h="247650">
                  <a:moveTo>
                    <a:pt x="192691" y="101798"/>
                  </a:moveTo>
                  <a:cubicBezTo>
                    <a:pt x="196977" y="97512"/>
                    <a:pt x="196977" y="90464"/>
                    <a:pt x="192691" y="86082"/>
                  </a:cubicBezTo>
                  <a:lnTo>
                    <a:pt x="116967" y="10359"/>
                  </a:lnTo>
                  <a:cubicBezTo>
                    <a:pt x="112586" y="6072"/>
                    <a:pt x="105633" y="6072"/>
                    <a:pt x="101251" y="10359"/>
                  </a:cubicBezTo>
                  <a:lnTo>
                    <a:pt x="70771" y="40838"/>
                  </a:lnTo>
                  <a:cubicBezTo>
                    <a:pt x="47911" y="41981"/>
                    <a:pt x="23527" y="53983"/>
                    <a:pt x="7144" y="70366"/>
                  </a:cubicBezTo>
                  <a:cubicBezTo>
                    <a:pt x="13811" y="72843"/>
                    <a:pt x="19908" y="77605"/>
                    <a:pt x="24289" y="84749"/>
                  </a:cubicBezTo>
                  <a:cubicBezTo>
                    <a:pt x="47530" y="71033"/>
                    <a:pt x="76105" y="88559"/>
                    <a:pt x="76105" y="114562"/>
                  </a:cubicBezTo>
                  <a:lnTo>
                    <a:pt x="76105" y="117991"/>
                  </a:lnTo>
                  <a:cubicBezTo>
                    <a:pt x="98584" y="109323"/>
                    <a:pt x="122873" y="126182"/>
                    <a:pt x="122873" y="150567"/>
                  </a:cubicBezTo>
                  <a:lnTo>
                    <a:pt x="122873" y="211241"/>
                  </a:lnTo>
                  <a:cubicBezTo>
                    <a:pt x="123063" y="224480"/>
                    <a:pt x="124492" y="238673"/>
                    <a:pt x="131064" y="245340"/>
                  </a:cubicBezTo>
                  <a:cubicBezTo>
                    <a:pt x="137446" y="251722"/>
                    <a:pt x="145923" y="245435"/>
                    <a:pt x="148304" y="240292"/>
                  </a:cubicBezTo>
                  <a:lnTo>
                    <a:pt x="167354" y="198382"/>
                  </a:lnTo>
                  <a:cubicBezTo>
                    <a:pt x="176499" y="178380"/>
                    <a:pt x="171641" y="153710"/>
                    <a:pt x="167736" y="140184"/>
                  </a:cubicBezTo>
                  <a:cubicBezTo>
                    <a:pt x="165831" y="133707"/>
                    <a:pt x="167640" y="126659"/>
                    <a:pt x="172498" y="121896"/>
                  </a:cubicBezTo>
                  <a:lnTo>
                    <a:pt x="192691" y="101798"/>
                  </a:lnTo>
                  <a:close/>
                </a:path>
              </a:pathLst>
            </a:custGeom>
            <a:grpFill/>
            <a:ln w="9525" cap="flat">
              <a:noFill/>
              <a:prstDash val="solid"/>
              <a:miter/>
            </a:ln>
          </p:spPr>
          <p:txBody>
            <a:bodyPr rtlCol="0" anchor="ctr"/>
            <a:lstStyle/>
            <a:p>
              <a:endParaRPr lang="ko-KR" altLang="en-US"/>
            </a:p>
          </p:txBody>
        </p:sp>
        <p:sp>
          <p:nvSpPr>
            <p:cNvPr id="38" name="자유형: 도형 130">
              <a:extLst>
                <a:ext uri="{FF2B5EF4-FFF2-40B4-BE49-F238E27FC236}">
                  <a16:creationId xmlns:a16="http://schemas.microsoft.com/office/drawing/2014/main" id="{4550DBAC-7B46-48E0-A1E8-62E3EDA3BA10}"/>
                </a:ext>
              </a:extLst>
            </p:cNvPr>
            <p:cNvSpPr/>
            <p:nvPr/>
          </p:nvSpPr>
          <p:spPr>
            <a:xfrm>
              <a:off x="8201382" y="2319526"/>
              <a:ext cx="228600" cy="304800"/>
            </a:xfrm>
            <a:custGeom>
              <a:avLst/>
              <a:gdLst>
                <a:gd name="connsiteX0" fmla="*/ 214994 w 228600"/>
                <a:gd name="connsiteY0" fmla="*/ 54960 h 304800"/>
                <a:gd name="connsiteX1" fmla="*/ 202993 w 228600"/>
                <a:gd name="connsiteY1" fmla="*/ 67248 h 304800"/>
                <a:gd name="connsiteX2" fmla="*/ 202993 w 228600"/>
                <a:gd name="connsiteY2" fmla="*/ 125445 h 304800"/>
                <a:gd name="connsiteX3" fmla="*/ 192420 w 228600"/>
                <a:gd name="connsiteY3" fmla="*/ 136875 h 304800"/>
                <a:gd name="connsiteX4" fmla="*/ 180704 w 228600"/>
                <a:gd name="connsiteY4" fmla="*/ 125731 h 304800"/>
                <a:gd name="connsiteX5" fmla="*/ 180704 w 228600"/>
                <a:gd name="connsiteY5" fmla="*/ 31338 h 304800"/>
                <a:gd name="connsiteX6" fmla="*/ 169465 w 228600"/>
                <a:gd name="connsiteY6" fmla="*/ 19146 h 304800"/>
                <a:gd name="connsiteX7" fmla="*/ 156130 w 228600"/>
                <a:gd name="connsiteY7" fmla="*/ 31815 h 304800"/>
                <a:gd name="connsiteX8" fmla="*/ 156130 w 228600"/>
                <a:gd name="connsiteY8" fmla="*/ 125445 h 304800"/>
                <a:gd name="connsiteX9" fmla="*/ 145557 w 228600"/>
                <a:gd name="connsiteY9" fmla="*/ 136875 h 304800"/>
                <a:gd name="connsiteX10" fmla="*/ 133841 w 228600"/>
                <a:gd name="connsiteY10" fmla="*/ 125731 h 304800"/>
                <a:gd name="connsiteX11" fmla="*/ 133841 w 228600"/>
                <a:gd name="connsiteY11" fmla="*/ 19432 h 304800"/>
                <a:gd name="connsiteX12" fmla="*/ 121840 w 228600"/>
                <a:gd name="connsiteY12" fmla="*/ 7145 h 304800"/>
                <a:gd name="connsiteX13" fmla="*/ 109362 w 228600"/>
                <a:gd name="connsiteY13" fmla="*/ 19718 h 304800"/>
                <a:gd name="connsiteX14" fmla="*/ 109362 w 228600"/>
                <a:gd name="connsiteY14" fmla="*/ 125636 h 304800"/>
                <a:gd name="connsiteX15" fmla="*/ 97646 w 228600"/>
                <a:gd name="connsiteY15" fmla="*/ 136780 h 304800"/>
                <a:gd name="connsiteX16" fmla="*/ 87073 w 228600"/>
                <a:gd name="connsiteY16" fmla="*/ 125350 h 304800"/>
                <a:gd name="connsiteX17" fmla="*/ 87073 w 228600"/>
                <a:gd name="connsiteY17" fmla="*/ 43245 h 304800"/>
                <a:gd name="connsiteX18" fmla="*/ 75834 w 228600"/>
                <a:gd name="connsiteY18" fmla="*/ 31053 h 304800"/>
                <a:gd name="connsiteX19" fmla="*/ 62594 w 228600"/>
                <a:gd name="connsiteY19" fmla="*/ 43721 h 304800"/>
                <a:gd name="connsiteX20" fmla="*/ 62594 w 228600"/>
                <a:gd name="connsiteY20" fmla="*/ 171546 h 304800"/>
                <a:gd name="connsiteX21" fmla="*/ 55070 w 228600"/>
                <a:gd name="connsiteY21" fmla="*/ 174404 h 304800"/>
                <a:gd name="connsiteX22" fmla="*/ 16493 w 228600"/>
                <a:gd name="connsiteY22" fmla="*/ 147353 h 304800"/>
                <a:gd name="connsiteX23" fmla="*/ 7921 w 228600"/>
                <a:gd name="connsiteY23" fmla="*/ 163164 h 304800"/>
                <a:gd name="connsiteX24" fmla="*/ 24113 w 228600"/>
                <a:gd name="connsiteY24" fmla="*/ 206408 h 304800"/>
                <a:gd name="connsiteX25" fmla="*/ 64975 w 228600"/>
                <a:gd name="connsiteY25" fmla="*/ 248032 h 304800"/>
                <a:gd name="connsiteX26" fmla="*/ 74596 w 228600"/>
                <a:gd name="connsiteY26" fmla="*/ 264320 h 304800"/>
                <a:gd name="connsiteX27" fmla="*/ 74596 w 228600"/>
                <a:gd name="connsiteY27" fmla="*/ 292895 h 304800"/>
                <a:gd name="connsiteX28" fmla="*/ 85740 w 228600"/>
                <a:gd name="connsiteY28" fmla="*/ 304039 h 304800"/>
                <a:gd name="connsiteX29" fmla="*/ 192801 w 228600"/>
                <a:gd name="connsiteY29" fmla="*/ 304039 h 304800"/>
                <a:gd name="connsiteX30" fmla="*/ 203850 w 228600"/>
                <a:gd name="connsiteY30" fmla="*/ 292895 h 304800"/>
                <a:gd name="connsiteX31" fmla="*/ 203850 w 228600"/>
                <a:gd name="connsiteY31" fmla="*/ 249556 h 304800"/>
                <a:gd name="connsiteX32" fmla="*/ 227663 w 228600"/>
                <a:gd name="connsiteY32" fmla="*/ 187453 h 304800"/>
                <a:gd name="connsiteX33" fmla="*/ 227663 w 228600"/>
                <a:gd name="connsiteY33" fmla="*/ 67533 h 304800"/>
                <a:gd name="connsiteX34" fmla="*/ 214994 w 228600"/>
                <a:gd name="connsiteY34" fmla="*/ 5496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600" h="304800">
                  <a:moveTo>
                    <a:pt x="214994" y="54960"/>
                  </a:moveTo>
                  <a:cubicBezTo>
                    <a:pt x="208327" y="55056"/>
                    <a:pt x="202993" y="60485"/>
                    <a:pt x="202993" y="67248"/>
                  </a:cubicBezTo>
                  <a:lnTo>
                    <a:pt x="202993" y="125445"/>
                  </a:lnTo>
                  <a:cubicBezTo>
                    <a:pt x="202993" y="131446"/>
                    <a:pt x="198421" y="136590"/>
                    <a:pt x="192420" y="136875"/>
                  </a:cubicBezTo>
                  <a:cubicBezTo>
                    <a:pt x="186038" y="137161"/>
                    <a:pt x="180704" y="132113"/>
                    <a:pt x="180704" y="125731"/>
                  </a:cubicBezTo>
                  <a:lnTo>
                    <a:pt x="180704" y="31338"/>
                  </a:lnTo>
                  <a:cubicBezTo>
                    <a:pt x="180704" y="24957"/>
                    <a:pt x="175751" y="19623"/>
                    <a:pt x="169465" y="19146"/>
                  </a:cubicBezTo>
                  <a:cubicBezTo>
                    <a:pt x="162131" y="18575"/>
                    <a:pt x="156130" y="24480"/>
                    <a:pt x="156130" y="31815"/>
                  </a:cubicBezTo>
                  <a:lnTo>
                    <a:pt x="156130" y="125445"/>
                  </a:lnTo>
                  <a:cubicBezTo>
                    <a:pt x="156130" y="131446"/>
                    <a:pt x="151558" y="136590"/>
                    <a:pt x="145557" y="136875"/>
                  </a:cubicBezTo>
                  <a:cubicBezTo>
                    <a:pt x="139176" y="137161"/>
                    <a:pt x="133841" y="132113"/>
                    <a:pt x="133841" y="125731"/>
                  </a:cubicBezTo>
                  <a:lnTo>
                    <a:pt x="133841" y="19432"/>
                  </a:lnTo>
                  <a:cubicBezTo>
                    <a:pt x="133841" y="12765"/>
                    <a:pt x="128507" y="7335"/>
                    <a:pt x="121840" y="7145"/>
                  </a:cubicBezTo>
                  <a:cubicBezTo>
                    <a:pt x="114982" y="7050"/>
                    <a:pt x="109362" y="12860"/>
                    <a:pt x="109362" y="19718"/>
                  </a:cubicBezTo>
                  <a:lnTo>
                    <a:pt x="109362" y="125636"/>
                  </a:lnTo>
                  <a:cubicBezTo>
                    <a:pt x="109362" y="131922"/>
                    <a:pt x="104028" y="137066"/>
                    <a:pt x="97646" y="136780"/>
                  </a:cubicBezTo>
                  <a:cubicBezTo>
                    <a:pt x="91645" y="136494"/>
                    <a:pt x="87073" y="131351"/>
                    <a:pt x="87073" y="125350"/>
                  </a:cubicBezTo>
                  <a:lnTo>
                    <a:pt x="87073" y="43245"/>
                  </a:lnTo>
                  <a:cubicBezTo>
                    <a:pt x="87073" y="36863"/>
                    <a:pt x="82120" y="31529"/>
                    <a:pt x="75834" y="31053"/>
                  </a:cubicBezTo>
                  <a:cubicBezTo>
                    <a:pt x="68500" y="30481"/>
                    <a:pt x="62594" y="36387"/>
                    <a:pt x="62594" y="43721"/>
                  </a:cubicBezTo>
                  <a:lnTo>
                    <a:pt x="62594" y="171546"/>
                  </a:lnTo>
                  <a:cubicBezTo>
                    <a:pt x="62594" y="175547"/>
                    <a:pt x="57832" y="177166"/>
                    <a:pt x="55070" y="174404"/>
                  </a:cubicBezTo>
                  <a:cubicBezTo>
                    <a:pt x="44211" y="163355"/>
                    <a:pt x="28971" y="147353"/>
                    <a:pt x="16493" y="147353"/>
                  </a:cubicBezTo>
                  <a:cubicBezTo>
                    <a:pt x="7445" y="147353"/>
                    <a:pt x="5920" y="157830"/>
                    <a:pt x="7921" y="163164"/>
                  </a:cubicBezTo>
                  <a:lnTo>
                    <a:pt x="24113" y="206408"/>
                  </a:lnTo>
                  <a:cubicBezTo>
                    <a:pt x="31829" y="227077"/>
                    <a:pt x="52593" y="241174"/>
                    <a:pt x="64975" y="248032"/>
                  </a:cubicBezTo>
                  <a:cubicBezTo>
                    <a:pt x="70881" y="251271"/>
                    <a:pt x="74596" y="257557"/>
                    <a:pt x="74596" y="264320"/>
                  </a:cubicBezTo>
                  <a:lnTo>
                    <a:pt x="74596" y="292895"/>
                  </a:lnTo>
                  <a:cubicBezTo>
                    <a:pt x="74596" y="299086"/>
                    <a:pt x="79549" y="304039"/>
                    <a:pt x="85740" y="304039"/>
                  </a:cubicBezTo>
                  <a:lnTo>
                    <a:pt x="192801" y="304039"/>
                  </a:lnTo>
                  <a:cubicBezTo>
                    <a:pt x="198897" y="304039"/>
                    <a:pt x="203850" y="299086"/>
                    <a:pt x="203850" y="292895"/>
                  </a:cubicBezTo>
                  <a:lnTo>
                    <a:pt x="203850" y="249556"/>
                  </a:lnTo>
                  <a:cubicBezTo>
                    <a:pt x="219185" y="232506"/>
                    <a:pt x="227663" y="210599"/>
                    <a:pt x="227663" y="187453"/>
                  </a:cubicBezTo>
                  <a:lnTo>
                    <a:pt x="227663" y="67533"/>
                  </a:lnTo>
                  <a:cubicBezTo>
                    <a:pt x="227472" y="60675"/>
                    <a:pt x="221852" y="54865"/>
                    <a:pt x="214994" y="54960"/>
                  </a:cubicBezTo>
                  <a:close/>
                </a:path>
              </a:pathLst>
            </a:custGeom>
            <a:grpFill/>
            <a:ln w="9525" cap="flat">
              <a:noFill/>
              <a:prstDash val="solid"/>
              <a:miter/>
            </a:ln>
          </p:spPr>
          <p:txBody>
            <a:bodyPr rtlCol="0" anchor="ctr"/>
            <a:lstStyle/>
            <a:p>
              <a:endParaRPr lang="ko-KR" altLang="en-US"/>
            </a:p>
          </p:txBody>
        </p:sp>
      </p:grpSp>
      <p:sp>
        <p:nvSpPr>
          <p:cNvPr id="39" name="직사각형 45">
            <a:extLst>
              <a:ext uri="{FF2B5EF4-FFF2-40B4-BE49-F238E27FC236}">
                <a16:creationId xmlns:a16="http://schemas.microsoft.com/office/drawing/2014/main" id="{AF4304ED-183A-4E74-9AC4-2A95F9C2CBAD}"/>
              </a:ext>
            </a:extLst>
          </p:cNvPr>
          <p:cNvSpPr/>
          <p:nvPr/>
        </p:nvSpPr>
        <p:spPr>
          <a:xfrm>
            <a:off x="465723" y="3953659"/>
            <a:ext cx="2102242" cy="369332"/>
          </a:xfrm>
          <a:prstGeom prst="rect">
            <a:avLst/>
          </a:prstGeom>
          <a:noFill/>
        </p:spPr>
        <p:txBody>
          <a:bodyPr wrap="square" rtlCol="0">
            <a:spAutoFit/>
          </a:bodyPr>
          <a:lstStyle/>
          <a:p>
            <a:pPr algn="ctr"/>
            <a:r>
              <a:rPr lang="en-US" altLang="ko-KR" b="1" dirty="0">
                <a:solidFill>
                  <a:srgbClr val="002060"/>
                </a:solidFill>
              </a:rPr>
              <a:t>Overview</a:t>
            </a:r>
          </a:p>
        </p:txBody>
      </p:sp>
    </p:spTree>
    <p:extLst>
      <p:ext uri="{BB962C8B-B14F-4D97-AF65-F5344CB8AC3E}">
        <p14:creationId xmlns:p14="http://schemas.microsoft.com/office/powerpoint/2010/main" val="1821093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56528-019A-4A7F-9A39-B964FF95ED49}"/>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User visit to “Detail Book Page”</a:t>
            </a:r>
            <a:endParaRPr lang="vi-VN" b="1" dirty="0">
              <a:solidFill>
                <a:srgbClr val="002060"/>
              </a:solidFill>
            </a:endParaRPr>
          </a:p>
        </p:txBody>
      </p:sp>
      <p:grpSp>
        <p:nvGrpSpPr>
          <p:cNvPr id="3" name="Group 2">
            <a:extLst>
              <a:ext uri="{FF2B5EF4-FFF2-40B4-BE49-F238E27FC236}">
                <a16:creationId xmlns:a16="http://schemas.microsoft.com/office/drawing/2014/main" id="{5028E8E4-7500-42DB-9A4B-50E65649CBDA}"/>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724343E9-7116-46E7-98AC-2B56FFB4DFF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604ACC5-801A-4CBE-801B-5FC9810882D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0F3E7C3-F69B-489F-8AFC-7C1A5E65B32A}"/>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BEABD955-AD3B-4371-BC13-9BB1BBCA4678}"/>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CB3AD6B9-C7A9-48E6-ACB8-5AB77D20DE7F}"/>
              </a:ext>
            </a:extLst>
          </p:cNvPr>
          <p:cNvPicPr>
            <a:picLocks noChangeAspect="1"/>
          </p:cNvPicPr>
          <p:nvPr/>
        </p:nvPicPr>
        <p:blipFill>
          <a:blip r:embed="rId2"/>
          <a:stretch>
            <a:fillRect/>
          </a:stretch>
        </p:blipFill>
        <p:spPr>
          <a:xfrm>
            <a:off x="3745132" y="982087"/>
            <a:ext cx="3720569" cy="5813389"/>
          </a:xfrm>
          <a:prstGeom prst="rect">
            <a:avLst/>
          </a:prstGeom>
        </p:spPr>
      </p:pic>
    </p:spTree>
    <p:extLst>
      <p:ext uri="{BB962C8B-B14F-4D97-AF65-F5344CB8AC3E}">
        <p14:creationId xmlns:p14="http://schemas.microsoft.com/office/powerpoint/2010/main" val="201777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F6764-ACA4-47EF-99E9-554F17707A1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Order book</a:t>
            </a:r>
            <a:endParaRPr lang="vi-VN" b="1" dirty="0">
              <a:solidFill>
                <a:srgbClr val="002060"/>
              </a:solidFill>
            </a:endParaRPr>
          </a:p>
        </p:txBody>
      </p:sp>
      <p:pic>
        <p:nvPicPr>
          <p:cNvPr id="2050" name="Picture 2">
            <a:extLst>
              <a:ext uri="{FF2B5EF4-FFF2-40B4-BE49-F238E27FC236}">
                <a16:creationId xmlns:a16="http://schemas.microsoft.com/office/drawing/2014/main" id="{FC01C1CB-2DF0-4207-AA47-CB3145A37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456" y="282166"/>
            <a:ext cx="3008573" cy="672639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BDA0A24-16CF-43C6-A46E-39C701EF682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1AFDBA6B-EF0F-4B46-8B64-1F0DFD32209F}"/>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5ECBC1B-E325-42B4-9355-1A7BF9B8E43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7562354-3B3C-4059-ACE0-C9DDA3BCF4F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CFD96835-9969-4E20-8685-4676DF7EFDBA}"/>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778496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2B0C7-2AD8-48E9-BDFE-A57A8E1323C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Payment</a:t>
            </a:r>
            <a:endParaRPr lang="vi-VN" b="1" dirty="0">
              <a:solidFill>
                <a:srgbClr val="002060"/>
              </a:solidFill>
            </a:endParaRPr>
          </a:p>
        </p:txBody>
      </p:sp>
      <p:grpSp>
        <p:nvGrpSpPr>
          <p:cNvPr id="3" name="Group 2">
            <a:extLst>
              <a:ext uri="{FF2B5EF4-FFF2-40B4-BE49-F238E27FC236}">
                <a16:creationId xmlns:a16="http://schemas.microsoft.com/office/drawing/2014/main" id="{94E7AF45-C8A1-47AB-A8E5-A52F302F1560}"/>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327B325A-63CD-4A8C-A800-6D5BF4AF041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0ED4027-89CC-40E3-8D65-6468AC4FA4D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9083CC23-1A37-4AE9-B6D2-2578617172C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EAF46EF-A1E2-420E-9E67-9B271F7AFD4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278D4226-1A4C-4C75-826E-CED28A0E019F}"/>
              </a:ext>
            </a:extLst>
          </p:cNvPr>
          <p:cNvPicPr>
            <a:picLocks noChangeAspect="1"/>
          </p:cNvPicPr>
          <p:nvPr/>
        </p:nvPicPr>
        <p:blipFill>
          <a:blip r:embed="rId2"/>
          <a:stretch>
            <a:fillRect/>
          </a:stretch>
        </p:blipFill>
        <p:spPr>
          <a:xfrm>
            <a:off x="3853890" y="0"/>
            <a:ext cx="3905881" cy="6858000"/>
          </a:xfrm>
          <a:prstGeom prst="rect">
            <a:avLst/>
          </a:prstGeom>
        </p:spPr>
      </p:pic>
    </p:spTree>
    <p:extLst>
      <p:ext uri="{BB962C8B-B14F-4D97-AF65-F5344CB8AC3E}">
        <p14:creationId xmlns:p14="http://schemas.microsoft.com/office/powerpoint/2010/main" val="743691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9C0AE81-9C02-450F-95F5-9F265EF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95" y="218781"/>
            <a:ext cx="2528155" cy="6515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C349A-A538-4B8F-BD3E-86522A5BFB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Apply job </a:t>
            </a:r>
            <a:endParaRPr lang="vi-VN" b="1" dirty="0">
              <a:solidFill>
                <a:srgbClr val="002060"/>
              </a:solidFill>
            </a:endParaRPr>
          </a:p>
        </p:txBody>
      </p:sp>
      <p:grpSp>
        <p:nvGrpSpPr>
          <p:cNvPr id="4" name="Group 3">
            <a:extLst>
              <a:ext uri="{FF2B5EF4-FFF2-40B4-BE49-F238E27FC236}">
                <a16:creationId xmlns:a16="http://schemas.microsoft.com/office/drawing/2014/main" id="{F734770F-62D9-43BF-BECE-9DA62AC60B0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32920AB7-C72C-457D-8D8E-D13F898DB6A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C811751-D754-4932-B1BD-7CA5F1342D3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A42F12F-3FFF-434D-AF2E-F0FD5EB1931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1E72A66C-2844-46CF-9865-0DE545457A63}"/>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617669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97E0B06-388C-4F2B-8D58-BED55FC4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558" y="721927"/>
            <a:ext cx="3767007" cy="64347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0C5521-64BA-48F1-AD1A-3E3ED4AEFAC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create new book </a:t>
            </a:r>
            <a:endParaRPr lang="vi-VN" b="1" dirty="0">
              <a:solidFill>
                <a:srgbClr val="002060"/>
              </a:solidFill>
            </a:endParaRPr>
          </a:p>
        </p:txBody>
      </p:sp>
      <p:grpSp>
        <p:nvGrpSpPr>
          <p:cNvPr id="4" name="Group 3">
            <a:extLst>
              <a:ext uri="{FF2B5EF4-FFF2-40B4-BE49-F238E27FC236}">
                <a16:creationId xmlns:a16="http://schemas.microsoft.com/office/drawing/2014/main" id="{AA782572-79C9-4075-88DB-4B7E4EB9ADC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D7EBC34A-FA59-402D-B431-92143FADBB55}"/>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7316FA1-2393-4AD6-A747-5D0D9738DA4C}"/>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CF4602A-ADFB-4FF3-9110-1F86CC1477D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D16C366-CB2E-4F7C-9416-5FC9C5D2A60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3F0ACDB2-0508-4DCF-A5AE-6F7433BFCD29}"/>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444561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FAEC13-911C-42E5-8242-FF835A432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171" y="726481"/>
            <a:ext cx="3275275" cy="63166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937EEE-0CFB-47A7-AB94-E8E969D330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post/update/delete lesson</a:t>
            </a:r>
            <a:endParaRPr lang="vi-VN" b="1" dirty="0">
              <a:solidFill>
                <a:srgbClr val="002060"/>
              </a:solidFill>
            </a:endParaRPr>
          </a:p>
        </p:txBody>
      </p:sp>
      <p:grpSp>
        <p:nvGrpSpPr>
          <p:cNvPr id="4" name="Group 3">
            <a:extLst>
              <a:ext uri="{FF2B5EF4-FFF2-40B4-BE49-F238E27FC236}">
                <a16:creationId xmlns:a16="http://schemas.microsoft.com/office/drawing/2014/main" id="{6A063C83-EB15-40A2-836C-6B09DB72F0A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E3655101-342B-4592-A9E0-5AE9E5F2E1A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D0C07DA-F663-4D9B-AB91-D5E2E489AE99}"/>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9EF883B-C90F-41DF-9B5B-48B6BE4BFA17}"/>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1FD12E2-45A0-4D1B-9404-F01888EE8B80}"/>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AF95860-ADEB-4D3B-A9F3-3F20BD697E16}"/>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425624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D32970EF-2CEB-414F-B698-9DC335B123F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endParaRPr lang="ko-KR" altLang="en-US" sz="2800" dirty="0">
              <a:solidFill>
                <a:schemeClr val="bg1"/>
              </a:solidFill>
              <a:latin typeface="+mj-lt"/>
            </a:endParaRPr>
          </a:p>
        </p:txBody>
      </p:sp>
    </p:spTree>
    <p:extLst>
      <p:ext uri="{BB962C8B-B14F-4D97-AF65-F5344CB8AC3E}">
        <p14:creationId xmlns:p14="http://schemas.microsoft.com/office/powerpoint/2010/main" val="32827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Sign in – Sign up</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E07A2B4-5A19-4D99-B1E5-0920CF575A14}"/>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73B056BB-380E-4CF2-87EB-265DDD1184F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22A1AB-0DD1-47A1-B4C0-8D6F7E9DF34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D9FC11AA-7BF3-4C4C-B51D-CE72E578780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A461C3DC-B0C3-49F6-A092-0770C8DB0B64}"/>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50604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29D42-9EEC-41F2-8F69-58B381B2C3F4}"/>
              </a:ext>
            </a:extLst>
          </p:cNvPr>
          <p:cNvPicPr>
            <a:picLocks noChangeAspect="1"/>
          </p:cNvPicPr>
          <p:nvPr/>
        </p:nvPicPr>
        <p:blipFill>
          <a:blip r:embed="rId2"/>
          <a:stretch>
            <a:fillRect/>
          </a:stretch>
        </p:blipFill>
        <p:spPr>
          <a:xfrm>
            <a:off x="592611" y="1153434"/>
            <a:ext cx="7673635" cy="4314493"/>
          </a:xfrm>
          <a:prstGeom prst="rect">
            <a:avLst/>
          </a:prstGeom>
        </p:spPr>
      </p:pic>
      <p:graphicFrame>
        <p:nvGraphicFramePr>
          <p:cNvPr id="2" name="Table 9">
            <a:extLst>
              <a:ext uri="{FF2B5EF4-FFF2-40B4-BE49-F238E27FC236}">
                <a16:creationId xmlns:a16="http://schemas.microsoft.com/office/drawing/2014/main" id="{EEAC425B-E996-4522-A896-8361C77E5F4C}"/>
              </a:ext>
            </a:extLst>
          </p:cNvPr>
          <p:cNvGraphicFramePr>
            <a:graphicFrameLocks noGrp="1"/>
          </p:cNvGraphicFramePr>
          <p:nvPr>
            <p:extLst>
              <p:ext uri="{D42A27DB-BD31-4B8C-83A1-F6EECF244321}">
                <p14:modId xmlns:p14="http://schemas.microsoft.com/office/powerpoint/2010/main" val="3906567452"/>
              </p:ext>
            </p:extLst>
          </p:nvPr>
        </p:nvGraphicFramePr>
        <p:xfrm>
          <a:off x="8513685" y="0"/>
          <a:ext cx="3678315" cy="6871318"/>
        </p:xfrm>
        <a:graphic>
          <a:graphicData uri="http://schemas.openxmlformats.org/drawingml/2006/table">
            <a:tbl>
              <a:tblPr firstRow="1" bandRow="1">
                <a:tableStyleId>{5C22544A-7EE6-4342-B048-85BDC9FD1C3A}</a:tableStyleId>
              </a:tblPr>
              <a:tblGrid>
                <a:gridCol w="1072713">
                  <a:extLst>
                    <a:ext uri="{9D8B030D-6E8A-4147-A177-3AD203B41FA5}">
                      <a16:colId xmlns:a16="http://schemas.microsoft.com/office/drawing/2014/main" val="3913190811"/>
                    </a:ext>
                  </a:extLst>
                </a:gridCol>
                <a:gridCol w="2605602">
                  <a:extLst>
                    <a:ext uri="{9D8B030D-6E8A-4147-A177-3AD203B41FA5}">
                      <a16:colId xmlns:a16="http://schemas.microsoft.com/office/drawing/2014/main" val="3013876356"/>
                    </a:ext>
                  </a:extLst>
                </a:gridCol>
              </a:tblGrid>
              <a:tr h="583480">
                <a:tc>
                  <a:txBody>
                    <a:bodyPr/>
                    <a:lstStyle/>
                    <a:p>
                      <a:pPr algn="ctr"/>
                      <a:r>
                        <a:rPr lang="en-US" dirty="0"/>
                        <a:t>Number</a:t>
                      </a:r>
                      <a:endParaRPr lang="vi-VN" dirty="0"/>
                    </a:p>
                  </a:txBody>
                  <a:tcPr>
                    <a:solidFill>
                      <a:srgbClr val="01C49A"/>
                    </a:solidFill>
                  </a:tcPr>
                </a:tc>
                <a:tc>
                  <a:txBody>
                    <a:bodyPr/>
                    <a:lstStyle/>
                    <a:p>
                      <a:pPr algn="ctr"/>
                      <a:r>
                        <a:rPr lang="en-US" sz="1800" b="1" i="0" kern="1200" dirty="0">
                          <a:solidFill>
                            <a:schemeClr val="lt1"/>
                          </a:solidFill>
                          <a:effectLst/>
                          <a:latin typeface="+mn-lt"/>
                          <a:ea typeface="+mn-ea"/>
                          <a:cs typeface="+mn-cs"/>
                        </a:rPr>
                        <a:t>Description</a:t>
                      </a:r>
                      <a:endParaRPr lang="vi-VN" b="1" dirty="0"/>
                    </a:p>
                  </a:txBody>
                  <a:tcPr>
                    <a:solidFill>
                      <a:srgbClr val="01C49A"/>
                    </a:solidFill>
                  </a:tcPr>
                </a:tc>
                <a:extLst>
                  <a:ext uri="{0D108BD9-81ED-4DB2-BD59-A6C34878D82A}">
                    <a16:rowId xmlns:a16="http://schemas.microsoft.com/office/drawing/2014/main" val="2860006585"/>
                  </a:ext>
                </a:extLst>
              </a:tr>
              <a:tr h="3143919">
                <a:tc>
                  <a:txBody>
                    <a:bodyPr/>
                    <a:lstStyle/>
                    <a:p>
                      <a:pPr algn="ctr"/>
                      <a:r>
                        <a:rPr lang="en-US" b="0" dirty="0">
                          <a:solidFill>
                            <a:srgbClr val="002060"/>
                          </a:solidFill>
                        </a:rPr>
                        <a:t>1</a:t>
                      </a:r>
                      <a:endParaRPr lang="vi-VN" b="0" dirty="0">
                        <a:solidFill>
                          <a:srgbClr val="002060"/>
                        </a:solidFill>
                      </a:endParaRPr>
                    </a:p>
                  </a:txBody>
                  <a:tcPr>
                    <a:solidFill>
                      <a:schemeClr val="bg1">
                        <a:lumMod val="95000"/>
                      </a:schemeClr>
                    </a:solidFill>
                  </a:tcPr>
                </a:tc>
                <a:tc>
                  <a:txBody>
                    <a:bodyPr/>
                    <a:lstStyle/>
                    <a:p>
                      <a:r>
                        <a:rPr lang="en-US" dirty="0">
                          <a:solidFill>
                            <a:srgbClr val="002060"/>
                          </a:solidFill>
                        </a:rPr>
                        <a:t>Enter Email</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34536694"/>
                  </a:ext>
                </a:extLst>
              </a:tr>
              <a:tr h="3143919">
                <a:tc>
                  <a:txBody>
                    <a:bodyPr/>
                    <a:lstStyle/>
                    <a:p>
                      <a:pPr algn="ctr"/>
                      <a:r>
                        <a:rPr lang="en-US" b="0" dirty="0">
                          <a:solidFill>
                            <a:srgbClr val="002060"/>
                          </a:solidFill>
                        </a:rPr>
                        <a:t>2</a:t>
                      </a:r>
                      <a:endParaRPr lang="vi-VN" b="0" dirty="0">
                        <a:solidFill>
                          <a:srgbClr val="002060"/>
                        </a:solidFill>
                      </a:endParaRPr>
                    </a:p>
                  </a:txBody>
                  <a:tcPr>
                    <a:solidFill>
                      <a:srgbClr val="D6F6F0"/>
                    </a:solidFill>
                  </a:tcPr>
                </a:tc>
                <a:tc>
                  <a:txBody>
                    <a:bodyPr/>
                    <a:lstStyle/>
                    <a:p>
                      <a:r>
                        <a:rPr lang="en-US" dirty="0">
                          <a:solidFill>
                            <a:srgbClr val="002060"/>
                          </a:solidFill>
                        </a:rPr>
                        <a:t>Send email to create new pass</a:t>
                      </a:r>
                      <a:endParaRPr lang="vi-VN" dirty="0">
                        <a:solidFill>
                          <a:srgbClr val="002060"/>
                        </a:solidFill>
                      </a:endParaRPr>
                    </a:p>
                  </a:txBody>
                  <a:tcPr>
                    <a:solidFill>
                      <a:srgbClr val="D6F6F0"/>
                    </a:solidFill>
                  </a:tcPr>
                </a:tc>
                <a:extLst>
                  <a:ext uri="{0D108BD9-81ED-4DB2-BD59-A6C34878D82A}">
                    <a16:rowId xmlns:a16="http://schemas.microsoft.com/office/drawing/2014/main" val="2656853509"/>
                  </a:ext>
                </a:extLst>
              </a:tr>
            </a:tbl>
          </a:graphicData>
        </a:graphic>
      </p:graphicFrame>
      <p:sp>
        <p:nvSpPr>
          <p:cNvPr id="3" name="TextBox 2">
            <a:extLst>
              <a:ext uri="{FF2B5EF4-FFF2-40B4-BE49-F238E27FC236}">
                <a16:creationId xmlns:a16="http://schemas.microsoft.com/office/drawing/2014/main" id="{C92ACCDA-E648-47D2-B3EE-FD7DA0346431}"/>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Find account</a:t>
            </a:r>
            <a:endParaRPr lang="vi-VN" b="1" dirty="0">
              <a:solidFill>
                <a:srgbClr val="002060"/>
              </a:solidFill>
            </a:endParaRPr>
          </a:p>
        </p:txBody>
      </p:sp>
    </p:spTree>
    <p:extLst>
      <p:ext uri="{BB962C8B-B14F-4D97-AF65-F5344CB8AC3E}">
        <p14:creationId xmlns:p14="http://schemas.microsoft.com/office/powerpoint/2010/main" val="93652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B93E4-1CD3-4663-AE60-9FD768D5E7F0}"/>
              </a:ext>
            </a:extLst>
          </p:cNvPr>
          <p:cNvPicPr>
            <a:picLocks noChangeAspect="1"/>
          </p:cNvPicPr>
          <p:nvPr/>
        </p:nvPicPr>
        <p:blipFill>
          <a:blip r:embed="rId2"/>
          <a:stretch>
            <a:fillRect/>
          </a:stretch>
        </p:blipFill>
        <p:spPr>
          <a:xfrm>
            <a:off x="1520323" y="1322628"/>
            <a:ext cx="6801642" cy="4212742"/>
          </a:xfrm>
          <a:prstGeom prst="rect">
            <a:avLst/>
          </a:prstGeom>
        </p:spPr>
      </p:pic>
      <p:sp>
        <p:nvSpPr>
          <p:cNvPr id="2" name="TextBox 1">
            <a:extLst>
              <a:ext uri="{FF2B5EF4-FFF2-40B4-BE49-F238E27FC236}">
                <a16:creationId xmlns:a16="http://schemas.microsoft.com/office/drawing/2014/main" id="{8F2E2D7E-EF23-49D1-8228-332F27CA10CA}"/>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Sign up for account</a:t>
            </a:r>
            <a:endParaRPr lang="vi-VN" b="1" dirty="0">
              <a:solidFill>
                <a:srgbClr val="002060"/>
              </a:solidFill>
            </a:endParaRPr>
          </a:p>
        </p:txBody>
      </p:sp>
      <p:graphicFrame>
        <p:nvGraphicFramePr>
          <p:cNvPr id="3" name="Table 7">
            <a:extLst>
              <a:ext uri="{FF2B5EF4-FFF2-40B4-BE49-F238E27FC236}">
                <a16:creationId xmlns:a16="http://schemas.microsoft.com/office/drawing/2014/main" id="{CD31A83C-4840-4D50-9A8F-CAE7DEB2681B}"/>
              </a:ext>
            </a:extLst>
          </p:cNvPr>
          <p:cNvGraphicFramePr>
            <a:graphicFrameLocks noGrp="1"/>
          </p:cNvGraphicFramePr>
          <p:nvPr>
            <p:extLst>
              <p:ext uri="{D42A27DB-BD31-4B8C-83A1-F6EECF244321}">
                <p14:modId xmlns:p14="http://schemas.microsoft.com/office/powerpoint/2010/main" val="2838477172"/>
              </p:ext>
            </p:extLst>
          </p:nvPr>
        </p:nvGraphicFramePr>
        <p:xfrm>
          <a:off x="8469745" y="0"/>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4569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76816960"/>
                  </a:ext>
                </a:extLst>
              </a:tr>
              <a:tr h="910839">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First name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484583198"/>
                  </a:ext>
                </a:extLst>
              </a:tr>
              <a:tr h="94727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Last name</a:t>
                      </a:r>
                      <a:endParaRPr lang="vi-VN" dirty="0">
                        <a:solidFill>
                          <a:srgbClr val="002060"/>
                        </a:solidFill>
                      </a:endParaRPr>
                    </a:p>
                  </a:txBody>
                  <a:tcPr>
                    <a:solidFill>
                      <a:srgbClr val="D6F6F0"/>
                    </a:solidFill>
                  </a:tcPr>
                </a:tc>
                <a:extLst>
                  <a:ext uri="{0D108BD9-81ED-4DB2-BD59-A6C34878D82A}">
                    <a16:rowId xmlns:a16="http://schemas.microsoft.com/office/drawing/2014/main" val="666144662"/>
                  </a:ext>
                </a:extLst>
              </a:tr>
              <a:tr h="910839">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Email</a:t>
                      </a:r>
                    </a:p>
                  </a:txBody>
                  <a:tcPr>
                    <a:solidFill>
                      <a:schemeClr val="bg1">
                        <a:lumMod val="95000"/>
                      </a:schemeClr>
                    </a:solidFill>
                  </a:tcPr>
                </a:tc>
                <a:extLst>
                  <a:ext uri="{0D108BD9-81ED-4DB2-BD59-A6C34878D82A}">
                    <a16:rowId xmlns:a16="http://schemas.microsoft.com/office/drawing/2014/main" val="2581549155"/>
                  </a:ext>
                </a:extLst>
              </a:tr>
              <a:tr h="910839">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Check if email not “@”</a:t>
                      </a:r>
                      <a:endParaRPr lang="vi-VN" dirty="0">
                        <a:solidFill>
                          <a:srgbClr val="002060"/>
                        </a:solidFill>
                      </a:endParaRPr>
                    </a:p>
                  </a:txBody>
                  <a:tcPr>
                    <a:solidFill>
                      <a:srgbClr val="D6F6F0"/>
                    </a:solidFill>
                  </a:tcPr>
                </a:tc>
                <a:extLst>
                  <a:ext uri="{0D108BD9-81ED-4DB2-BD59-A6C34878D82A}">
                    <a16:rowId xmlns:a16="http://schemas.microsoft.com/office/drawing/2014/main" val="1652666345"/>
                  </a:ext>
                </a:extLst>
              </a:tr>
              <a:tr h="910839">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Password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015879972"/>
                  </a:ext>
                </a:extLst>
              </a:tr>
              <a:tr h="910839">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Check password</a:t>
                      </a:r>
                      <a:endParaRPr lang="vi-VN" dirty="0">
                        <a:solidFill>
                          <a:srgbClr val="002060"/>
                        </a:solidFill>
                      </a:endParaRPr>
                    </a:p>
                  </a:txBody>
                  <a:tcPr>
                    <a:solidFill>
                      <a:srgbClr val="D6F6F0"/>
                    </a:solidFill>
                  </a:tcPr>
                </a:tc>
                <a:extLst>
                  <a:ext uri="{0D108BD9-81ED-4DB2-BD59-A6C34878D82A}">
                    <a16:rowId xmlns:a16="http://schemas.microsoft.com/office/drawing/2014/main" val="2706647519"/>
                  </a:ext>
                </a:extLst>
              </a:tr>
              <a:tr h="910839">
                <a:tc>
                  <a:txBody>
                    <a:bodyPr/>
                    <a:lstStyle/>
                    <a:p>
                      <a:pPr algn="ctr"/>
                      <a:r>
                        <a:rPr lang="en-US" dirty="0">
                          <a:solidFill>
                            <a:srgbClr val="002060"/>
                          </a:solidFill>
                        </a:rPr>
                        <a:t>7</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Register</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941626617"/>
                  </a:ext>
                </a:extLst>
              </a:tr>
            </a:tbl>
          </a:graphicData>
        </a:graphic>
      </p:graphicFrame>
    </p:spTree>
    <p:extLst>
      <p:ext uri="{BB962C8B-B14F-4D97-AF65-F5344CB8AC3E}">
        <p14:creationId xmlns:p14="http://schemas.microsoft.com/office/powerpoint/2010/main" val="3125602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Overview</a:t>
            </a:r>
            <a:endParaRPr lang="ko-KR" altLang="en-US" sz="2800" dirty="0">
              <a:solidFill>
                <a:schemeClr val="bg1"/>
              </a:solidFill>
              <a:latin typeface="+mj-lt"/>
            </a:endParaRPr>
          </a:p>
        </p:txBody>
      </p:sp>
    </p:spTree>
    <p:extLst>
      <p:ext uri="{BB962C8B-B14F-4D97-AF65-F5344CB8AC3E}">
        <p14:creationId xmlns:p14="http://schemas.microsoft.com/office/powerpoint/2010/main" val="2888710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A6EAAD76-0BA4-41D1-AC07-CA0378E66EB4}"/>
              </a:ext>
            </a:extLst>
          </p:cNvPr>
          <p:cNvSpPr/>
          <p:nvPr/>
        </p:nvSpPr>
        <p:spPr>
          <a:xfrm>
            <a:off x="4051299" y="1866899"/>
            <a:ext cx="4178301" cy="2298701"/>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Information User</a:t>
            </a:r>
            <a:endParaRPr lang="ko-KR" altLang="en-US" sz="2800" dirty="0">
              <a:solidFill>
                <a:schemeClr val="bg1"/>
              </a:solidFill>
              <a:latin typeface="+mj-lt"/>
            </a:endParaRPr>
          </a:p>
        </p:txBody>
      </p:sp>
      <p:grpSp>
        <p:nvGrpSpPr>
          <p:cNvPr id="8" name="Group 7">
            <a:extLst>
              <a:ext uri="{FF2B5EF4-FFF2-40B4-BE49-F238E27FC236}">
                <a16:creationId xmlns:a16="http://schemas.microsoft.com/office/drawing/2014/main" id="{B41F87AC-8BD2-4E0B-B9B5-1925084D1A1C}"/>
              </a:ext>
            </a:extLst>
          </p:cNvPr>
          <p:cNvGrpSpPr/>
          <p:nvPr/>
        </p:nvGrpSpPr>
        <p:grpSpPr>
          <a:xfrm rot="20825429">
            <a:off x="2995341" y="782189"/>
            <a:ext cx="1376272" cy="1646389"/>
            <a:chOff x="4200129" y="1047775"/>
            <a:chExt cx="1554866" cy="1860035"/>
          </a:xfrm>
        </p:grpSpPr>
        <p:sp>
          <p:nvSpPr>
            <p:cNvPr id="9" name="Freeform: Shape 8">
              <a:extLst>
                <a:ext uri="{FF2B5EF4-FFF2-40B4-BE49-F238E27FC236}">
                  <a16:creationId xmlns:a16="http://schemas.microsoft.com/office/drawing/2014/main" id="{78A613A0-3F78-4802-9578-1EE5F0CEB44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92DE381-544A-436F-8434-0CA81E31C92E}"/>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9E82109-30CF-42A3-9285-0D9DA8B7100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118973F-C38A-4B86-A146-900D7B5590DB}"/>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C287126-294D-4225-8274-DD8F3733B62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4" name="Graphic 81">
              <a:extLst>
                <a:ext uri="{FF2B5EF4-FFF2-40B4-BE49-F238E27FC236}">
                  <a16:creationId xmlns:a16="http://schemas.microsoft.com/office/drawing/2014/main" id="{2454AEEF-FD7F-47EE-A5E2-B2C781CE0909}"/>
                </a:ext>
              </a:extLst>
            </p:cNvPr>
            <p:cNvGrpSpPr/>
            <p:nvPr/>
          </p:nvGrpSpPr>
          <p:grpSpPr>
            <a:xfrm>
              <a:off x="4459237" y="2148217"/>
              <a:ext cx="1295758" cy="759593"/>
              <a:chOff x="6513334" y="1100346"/>
              <a:chExt cx="1295758" cy="759593"/>
            </a:xfrm>
            <a:solidFill>
              <a:srgbClr val="1B4760"/>
            </a:solidFill>
          </p:grpSpPr>
          <p:sp>
            <p:nvSpPr>
              <p:cNvPr id="15" name="Freeform: Shape 14">
                <a:extLst>
                  <a:ext uri="{FF2B5EF4-FFF2-40B4-BE49-F238E27FC236}">
                    <a16:creationId xmlns:a16="http://schemas.microsoft.com/office/drawing/2014/main" id="{0397E587-9733-4FDD-9DE1-F989AD68E04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C597558-9FB2-4FF3-985D-4E83AF09DB5D}"/>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7" name="Group 16">
            <a:extLst>
              <a:ext uri="{FF2B5EF4-FFF2-40B4-BE49-F238E27FC236}">
                <a16:creationId xmlns:a16="http://schemas.microsoft.com/office/drawing/2014/main" id="{1B22AAE7-D790-42D4-9E2F-5A27BF59B276}"/>
              </a:ext>
            </a:extLst>
          </p:cNvPr>
          <p:cNvGrpSpPr/>
          <p:nvPr/>
        </p:nvGrpSpPr>
        <p:grpSpPr>
          <a:xfrm rot="4074382">
            <a:off x="5235268" y="334312"/>
            <a:ext cx="1588486" cy="1354527"/>
            <a:chOff x="2203944" y="3086356"/>
            <a:chExt cx="1794618" cy="1530300"/>
          </a:xfrm>
        </p:grpSpPr>
        <p:sp>
          <p:nvSpPr>
            <p:cNvPr id="18" name="Freeform: Shape 17">
              <a:extLst>
                <a:ext uri="{FF2B5EF4-FFF2-40B4-BE49-F238E27FC236}">
                  <a16:creationId xmlns:a16="http://schemas.microsoft.com/office/drawing/2014/main" id="{589A4E49-71EC-456A-9513-AF7716405D25}"/>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307723F-1731-4FEF-8D1A-F23401A9B8F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98ACFD-47F0-45C0-B756-987086A379F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AA9E3231-E922-4EDE-86AF-332734E09510}"/>
              </a:ext>
            </a:extLst>
          </p:cNvPr>
          <p:cNvGrpSpPr/>
          <p:nvPr/>
        </p:nvGrpSpPr>
        <p:grpSpPr>
          <a:xfrm rot="416815">
            <a:off x="7843802" y="672982"/>
            <a:ext cx="1579169" cy="1635670"/>
            <a:chOff x="6563619" y="1067070"/>
            <a:chExt cx="1784092" cy="1847925"/>
          </a:xfrm>
        </p:grpSpPr>
        <p:sp>
          <p:nvSpPr>
            <p:cNvPr id="22" name="Freeform: Shape 21">
              <a:extLst>
                <a:ext uri="{FF2B5EF4-FFF2-40B4-BE49-F238E27FC236}">
                  <a16:creationId xmlns:a16="http://schemas.microsoft.com/office/drawing/2014/main" id="{AAC90772-8F0C-4B12-A080-6DBE9FE15522}"/>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20D35C1-A63E-4ED0-B7EE-1F5AAC2347D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9D1C50F-B96C-487C-A15B-06ABC9776E24}"/>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202FA95-0857-4790-9966-48D4F58C8A7E}"/>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6" name="TextBox 25">
            <a:extLst>
              <a:ext uri="{FF2B5EF4-FFF2-40B4-BE49-F238E27FC236}">
                <a16:creationId xmlns:a16="http://schemas.microsoft.com/office/drawing/2014/main" id="{DD988F8C-6D66-45DE-89E3-EDBECBBFD02C}"/>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7" name="TextBox 26">
            <a:extLst>
              <a:ext uri="{FF2B5EF4-FFF2-40B4-BE49-F238E27FC236}">
                <a16:creationId xmlns:a16="http://schemas.microsoft.com/office/drawing/2014/main" id="{9F5107F7-41E0-47FA-8435-0EED2FA174BC}"/>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8" name="TextBox 27">
            <a:extLst>
              <a:ext uri="{FF2B5EF4-FFF2-40B4-BE49-F238E27FC236}">
                <a16:creationId xmlns:a16="http://schemas.microsoft.com/office/drawing/2014/main" id="{1FA720FD-B710-45FA-8A06-80EC3E0C82AF}"/>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829364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4063B5-E9D7-4794-B0E9-7197E301AB12}"/>
              </a:ext>
            </a:extLst>
          </p:cNvPr>
          <p:cNvGrpSpPr/>
          <p:nvPr/>
        </p:nvGrpSpPr>
        <p:grpSpPr>
          <a:xfrm>
            <a:off x="634498" y="1100651"/>
            <a:ext cx="7218056" cy="5132840"/>
            <a:chOff x="634498" y="1100651"/>
            <a:chExt cx="7218056" cy="5132840"/>
          </a:xfrm>
        </p:grpSpPr>
        <p:pic>
          <p:nvPicPr>
            <p:cNvPr id="10" name="Picture 9">
              <a:extLst>
                <a:ext uri="{FF2B5EF4-FFF2-40B4-BE49-F238E27FC236}">
                  <a16:creationId xmlns:a16="http://schemas.microsoft.com/office/drawing/2014/main" id="{25A1E6D2-414E-4101-9BE2-D2628CCA2083}"/>
                </a:ext>
              </a:extLst>
            </p:cNvPr>
            <p:cNvPicPr>
              <a:picLocks noChangeAspect="1"/>
            </p:cNvPicPr>
            <p:nvPr/>
          </p:nvPicPr>
          <p:blipFill>
            <a:blip r:embed="rId2"/>
            <a:stretch>
              <a:fillRect/>
            </a:stretch>
          </p:blipFill>
          <p:spPr>
            <a:xfrm>
              <a:off x="634498" y="1100651"/>
              <a:ext cx="7218056" cy="5132840"/>
            </a:xfrm>
            <a:prstGeom prst="rect">
              <a:avLst/>
            </a:prstGeom>
          </p:spPr>
        </p:pic>
        <p:sp>
          <p:nvSpPr>
            <p:cNvPr id="11" name="Rectangle 10">
              <a:extLst>
                <a:ext uri="{FF2B5EF4-FFF2-40B4-BE49-F238E27FC236}">
                  <a16:creationId xmlns:a16="http://schemas.microsoft.com/office/drawing/2014/main" id="{4578343D-B03A-4EE0-8E2A-E3ED7F223EAB}"/>
                </a:ext>
              </a:extLst>
            </p:cNvPr>
            <p:cNvSpPr/>
            <p:nvPr/>
          </p:nvSpPr>
          <p:spPr>
            <a:xfrm>
              <a:off x="1790700" y="1171575"/>
              <a:ext cx="4371975"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그룹 64">
            <a:extLst>
              <a:ext uri="{FF2B5EF4-FFF2-40B4-BE49-F238E27FC236}">
                <a16:creationId xmlns:a16="http://schemas.microsoft.com/office/drawing/2014/main" id="{5E37F27C-9988-4CC2-8599-44118E806B2A}"/>
              </a:ext>
            </a:extLst>
          </p:cNvPr>
          <p:cNvGrpSpPr/>
          <p:nvPr/>
        </p:nvGrpSpPr>
        <p:grpSpPr>
          <a:xfrm>
            <a:off x="6549553" y="1087687"/>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6549553" y="1329585"/>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49553" y="1605476"/>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549553" y="1857385"/>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7104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80539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main menu</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0754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177611">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enrolled course information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17761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history payment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300428638"/>
                  </a:ext>
                </a:extLst>
              </a:tr>
              <a:tr h="107544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change personal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217788602"/>
                  </a:ext>
                </a:extLst>
              </a:tr>
              <a:tr h="107544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“logout” </a:t>
                      </a:r>
                      <a:r>
                        <a:rPr lang="en-US" dirty="0">
                          <a:solidFill>
                            <a:srgbClr val="002060"/>
                          </a:solidFill>
                          <a:latin typeface="Calibri (Body)"/>
                          <a:sym typeface="Wingdings" panose="05000000000000000000" pitchFamily="2" charset="2"/>
                        </a:rPr>
                        <a:t> to sign out</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1318490989"/>
                  </a:ext>
                </a:extLst>
              </a:tr>
            </a:tbl>
          </a:graphicData>
        </a:graphic>
      </p:graphicFrame>
      <p:sp>
        <p:nvSpPr>
          <p:cNvPr id="20" name="TextBox 19">
            <a:extLst>
              <a:ext uri="{FF2B5EF4-FFF2-40B4-BE49-F238E27FC236}">
                <a16:creationId xmlns:a16="http://schemas.microsoft.com/office/drawing/2014/main" id="{BEFFEB1A-EBCE-450B-B8EB-CAD86A2D9E3D}"/>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Main Menu</a:t>
            </a:r>
            <a:endParaRPr lang="vi-VN" b="1" dirty="0">
              <a:solidFill>
                <a:srgbClr val="002060"/>
              </a:solidFill>
            </a:endParaRPr>
          </a:p>
        </p:txBody>
      </p:sp>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7" name="Group 26">
            <a:extLst>
              <a:ext uri="{FF2B5EF4-FFF2-40B4-BE49-F238E27FC236}">
                <a16:creationId xmlns:a16="http://schemas.microsoft.com/office/drawing/2014/main" id="{559AB83B-621A-4FA5-9D93-5B9751B0A531}"/>
              </a:ext>
            </a:extLst>
          </p:cNvPr>
          <p:cNvGrpSpPr/>
          <p:nvPr/>
        </p:nvGrpSpPr>
        <p:grpSpPr>
          <a:xfrm rot="4074382">
            <a:off x="4119909" y="116157"/>
            <a:ext cx="731894" cy="647974"/>
            <a:chOff x="2203944" y="3086356"/>
            <a:chExt cx="1794618" cy="1530300"/>
          </a:xfrm>
        </p:grpSpPr>
        <p:sp>
          <p:nvSpPr>
            <p:cNvPr id="28" name="Freeform: Shape 27">
              <a:extLst>
                <a:ext uri="{FF2B5EF4-FFF2-40B4-BE49-F238E27FC236}">
                  <a16:creationId xmlns:a16="http://schemas.microsoft.com/office/drawing/2014/main" id="{953C3CDE-F6FD-48F9-B18E-5CD5E3D1E4B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F586C60-2C54-4FB6-A3E5-809A87138E1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0FC2273-F317-496B-8D72-AD3A710B847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F75B9855-57F3-4BAF-844C-D289A43CB675}"/>
              </a:ext>
            </a:extLst>
          </p:cNvPr>
          <p:cNvGrpSpPr/>
          <p:nvPr/>
        </p:nvGrpSpPr>
        <p:grpSpPr>
          <a:xfrm rot="20208835">
            <a:off x="5122064" y="32841"/>
            <a:ext cx="758773" cy="772226"/>
            <a:chOff x="6563619" y="1067070"/>
            <a:chExt cx="1784092" cy="1847925"/>
          </a:xfrm>
        </p:grpSpPr>
        <p:sp>
          <p:nvSpPr>
            <p:cNvPr id="32" name="Freeform: Shape 31">
              <a:extLst>
                <a:ext uri="{FF2B5EF4-FFF2-40B4-BE49-F238E27FC236}">
                  <a16:creationId xmlns:a16="http://schemas.microsoft.com/office/drawing/2014/main" id="{B3E14146-9B76-4E79-A202-F9EEC39BCE6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255C82C-BD94-4531-B897-BEE3F21A19DB}"/>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30F63F7-EEB5-4314-9975-AE5910BE338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05C276D-F95D-47E1-8029-5E6AEADD51DF}"/>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37" name="TextBox 36">
            <a:extLst>
              <a:ext uri="{FF2B5EF4-FFF2-40B4-BE49-F238E27FC236}">
                <a16:creationId xmlns:a16="http://schemas.microsoft.com/office/drawing/2014/main" id="{8D34D558-274B-4131-9C9D-07CB361E50F6}"/>
              </a:ext>
            </a:extLst>
          </p:cNvPr>
          <p:cNvSpPr txBox="1"/>
          <p:nvPr/>
        </p:nvSpPr>
        <p:spPr>
          <a:xfrm>
            <a:off x="5076696" y="725719"/>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38" name="TextBox 37">
            <a:extLst>
              <a:ext uri="{FF2B5EF4-FFF2-40B4-BE49-F238E27FC236}">
                <a16:creationId xmlns:a16="http://schemas.microsoft.com/office/drawing/2014/main" id="{61554C2F-7B1B-4493-8A3F-1F7B124C940A}"/>
              </a:ext>
            </a:extLst>
          </p:cNvPr>
          <p:cNvSpPr txBox="1"/>
          <p:nvPr/>
        </p:nvSpPr>
        <p:spPr>
          <a:xfrm>
            <a:off x="4046561" y="73640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700624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F88A73-874F-4600-9D75-D13B0E9B5027}"/>
              </a:ext>
            </a:extLst>
          </p:cNvPr>
          <p:cNvGrpSpPr/>
          <p:nvPr/>
        </p:nvGrpSpPr>
        <p:grpSpPr>
          <a:xfrm>
            <a:off x="570451" y="1160756"/>
            <a:ext cx="7064345" cy="5217850"/>
            <a:chOff x="570451" y="1160756"/>
            <a:chExt cx="7064345" cy="5217850"/>
          </a:xfrm>
        </p:grpSpPr>
        <p:pic>
          <p:nvPicPr>
            <p:cNvPr id="11" name="Picture 10">
              <a:extLst>
                <a:ext uri="{FF2B5EF4-FFF2-40B4-BE49-F238E27FC236}">
                  <a16:creationId xmlns:a16="http://schemas.microsoft.com/office/drawing/2014/main" id="{991E0857-B6C3-4B4A-AD77-42473966D901}"/>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744D7CCE-1733-4E60-876B-A5290F903E50}"/>
                </a:ext>
              </a:extLst>
            </p:cNvPr>
            <p:cNvSpPr/>
            <p:nvPr/>
          </p:nvSpPr>
          <p:spPr>
            <a:xfrm>
              <a:off x="1728813" y="1178159"/>
              <a:ext cx="4262412"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3"/>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395702">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69247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8925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user information about : date of accession, id, email, phone number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989254">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“Edit Person Info”</a:t>
                      </a:r>
                    </a:p>
                    <a:p>
                      <a:r>
                        <a:rPr lang="en-US" dirty="0">
                          <a:solidFill>
                            <a:srgbClr val="002060"/>
                          </a:solidFill>
                          <a:latin typeface="Calibri (Body)"/>
                        </a:rPr>
                        <a:t>-&gt; Go to Edit Personal Info Page</a:t>
                      </a:r>
                    </a:p>
                  </a:txBody>
                  <a:tcPr>
                    <a:solidFill>
                      <a:schemeClr val="bg1">
                        <a:lumMod val="95000"/>
                      </a:schemeClr>
                    </a:solidFill>
                  </a:tcPr>
                </a:tc>
                <a:extLst>
                  <a:ext uri="{0D108BD9-81ED-4DB2-BD59-A6C34878D82A}">
                    <a16:rowId xmlns:a16="http://schemas.microsoft.com/office/drawing/2014/main" val="2581549155"/>
                  </a:ext>
                </a:extLst>
              </a:tr>
              <a:tr h="758263">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course information</a:t>
                      </a:r>
                    </a:p>
                  </a:txBody>
                  <a:tcPr>
                    <a:solidFill>
                      <a:schemeClr val="bg1">
                        <a:lumMod val="95000"/>
                      </a:schemeClr>
                    </a:solidFill>
                  </a:tcPr>
                </a:tc>
                <a:extLst>
                  <a:ext uri="{0D108BD9-81ED-4DB2-BD59-A6C34878D82A}">
                    <a16:rowId xmlns:a16="http://schemas.microsoft.com/office/drawing/2014/main" val="3937811012"/>
                  </a:ext>
                </a:extLst>
              </a:tr>
              <a:tr h="7582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information about enrolled courses</a:t>
                      </a:r>
                    </a:p>
                  </a:txBody>
                  <a:tcPr>
                    <a:solidFill>
                      <a:schemeClr val="bg1">
                        <a:lumMod val="95000"/>
                      </a:schemeClr>
                    </a:solidFill>
                  </a:tcPr>
                </a:tc>
                <a:extLst>
                  <a:ext uri="{0D108BD9-81ED-4DB2-BD59-A6C34878D82A}">
                    <a16:rowId xmlns:a16="http://schemas.microsoft.com/office/drawing/2014/main" val="2978955721"/>
                  </a:ext>
                </a:extLst>
              </a:tr>
              <a:tr h="758263">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a:t>
                      </a:r>
                    </a:p>
                  </a:txBody>
                  <a:tcPr>
                    <a:solidFill>
                      <a:schemeClr val="bg1">
                        <a:lumMod val="95000"/>
                      </a:schemeClr>
                    </a:solidFill>
                  </a:tcPr>
                </a:tc>
                <a:extLst>
                  <a:ext uri="{0D108BD9-81ED-4DB2-BD59-A6C34878D82A}">
                    <a16:rowId xmlns:a16="http://schemas.microsoft.com/office/drawing/2014/main" val="4146563668"/>
                  </a:ext>
                </a:extLst>
              </a:tr>
              <a:tr h="758263">
                <a:tc>
                  <a:txBody>
                    <a:bodyPr/>
                    <a:lstStyle/>
                    <a:p>
                      <a:pPr algn="ctr"/>
                      <a:r>
                        <a:rPr lang="en-US" dirty="0">
                          <a:solidFill>
                            <a:srgbClr val="002060"/>
                          </a:solidFill>
                          <a:latin typeface="Calibri (Body)"/>
                        </a:rPr>
                        <a:t>7</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payment list information</a:t>
                      </a:r>
                    </a:p>
                  </a:txBody>
                  <a:tcPr>
                    <a:solidFill>
                      <a:schemeClr val="bg1">
                        <a:lumMod val="95000"/>
                      </a:schemeClr>
                    </a:solidFill>
                  </a:tcPr>
                </a:tc>
                <a:extLst>
                  <a:ext uri="{0D108BD9-81ED-4DB2-BD59-A6C34878D82A}">
                    <a16:rowId xmlns:a16="http://schemas.microsoft.com/office/drawing/2014/main" val="4210979796"/>
                  </a:ext>
                </a:extLst>
              </a:tr>
              <a:tr h="758263">
                <a:tc>
                  <a:txBody>
                    <a:bodyPr/>
                    <a:lstStyle/>
                    <a:p>
                      <a:pPr algn="ctr"/>
                      <a:r>
                        <a:rPr lang="en-US" dirty="0">
                          <a:solidFill>
                            <a:srgbClr val="002060"/>
                          </a:solidFill>
                          <a:latin typeface="Calibri (Body)"/>
                        </a:rPr>
                        <a:t>8</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recommended courses</a:t>
                      </a:r>
                    </a:p>
                  </a:txBody>
                  <a:tcPr>
                    <a:solidFill>
                      <a:schemeClr val="bg1">
                        <a:lumMod val="95000"/>
                      </a:schemeClr>
                    </a:solidFill>
                  </a:tcPr>
                </a:tc>
                <a:extLst>
                  <a:ext uri="{0D108BD9-81ED-4DB2-BD59-A6C34878D82A}">
                    <a16:rowId xmlns:a16="http://schemas.microsoft.com/office/drawing/2014/main" val="2328402526"/>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91662" y="162396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163399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4435264" y="1644022"/>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info</a:t>
            </a:r>
            <a:endParaRPr lang="vi-VN" b="1" dirty="0">
              <a:solidFill>
                <a:srgbClr val="002060"/>
              </a:solidFill>
            </a:endParaRPr>
          </a:p>
        </p:txBody>
      </p:sp>
      <p:grpSp>
        <p:nvGrpSpPr>
          <p:cNvPr id="20" name="그룹 64">
            <a:extLst>
              <a:ext uri="{FF2B5EF4-FFF2-40B4-BE49-F238E27FC236}">
                <a16:creationId xmlns:a16="http://schemas.microsoft.com/office/drawing/2014/main" id="{03FB48A9-72F8-4FA4-819A-42C118C2655B}"/>
              </a:ext>
            </a:extLst>
          </p:cNvPr>
          <p:cNvGrpSpPr/>
          <p:nvPr/>
        </p:nvGrpSpPr>
        <p:grpSpPr>
          <a:xfrm>
            <a:off x="5519721" y="1624745"/>
            <a:ext cx="388720" cy="200055"/>
            <a:chOff x="4727047" y="5307508"/>
            <a:chExt cx="388720" cy="200055"/>
          </a:xfrm>
        </p:grpSpPr>
        <p:sp>
          <p:nvSpPr>
            <p:cNvPr id="21" name="타원 65">
              <a:extLst>
                <a:ext uri="{FF2B5EF4-FFF2-40B4-BE49-F238E27FC236}">
                  <a16:creationId xmlns:a16="http://schemas.microsoft.com/office/drawing/2014/main" id="{A58CFEB3-5DFC-440F-9E20-70092AE787C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8F305E56-F891-4904-874C-0D3A1C980D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407C6934-0F54-4525-9D94-C8516DD9F0FB}"/>
              </a:ext>
            </a:extLst>
          </p:cNvPr>
          <p:cNvGrpSpPr/>
          <p:nvPr/>
        </p:nvGrpSpPr>
        <p:grpSpPr>
          <a:xfrm>
            <a:off x="1534453" y="2490209"/>
            <a:ext cx="388720" cy="200055"/>
            <a:chOff x="4727047" y="5307508"/>
            <a:chExt cx="388720" cy="200055"/>
          </a:xfrm>
        </p:grpSpPr>
        <p:sp>
          <p:nvSpPr>
            <p:cNvPr id="24" name="타원 65">
              <a:extLst>
                <a:ext uri="{FF2B5EF4-FFF2-40B4-BE49-F238E27FC236}">
                  <a16:creationId xmlns:a16="http://schemas.microsoft.com/office/drawing/2014/main" id="{E820DCC5-90DE-4E64-80E6-8A60590E56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9412E8BB-0490-489E-ACB4-CB299C2E1B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663AA5A9-4C56-4BD6-858C-4BA220EBD7A3}"/>
              </a:ext>
            </a:extLst>
          </p:cNvPr>
          <p:cNvGrpSpPr/>
          <p:nvPr/>
        </p:nvGrpSpPr>
        <p:grpSpPr>
          <a:xfrm>
            <a:off x="6669913" y="2507786"/>
            <a:ext cx="388720" cy="200055"/>
            <a:chOff x="4727047" y="5307508"/>
            <a:chExt cx="388720" cy="200055"/>
          </a:xfrm>
        </p:grpSpPr>
        <p:sp>
          <p:nvSpPr>
            <p:cNvPr id="27" name="타원 65">
              <a:extLst>
                <a:ext uri="{FF2B5EF4-FFF2-40B4-BE49-F238E27FC236}">
                  <a16:creationId xmlns:a16="http://schemas.microsoft.com/office/drawing/2014/main" id="{3BFEA8B4-F594-4CF0-86AC-CD1C482AB8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5F9FBB18-4451-4799-979F-E201DD65842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9" name="그룹 64">
            <a:extLst>
              <a:ext uri="{FF2B5EF4-FFF2-40B4-BE49-F238E27FC236}">
                <a16:creationId xmlns:a16="http://schemas.microsoft.com/office/drawing/2014/main" id="{A2F25144-E9BE-4B30-9349-CDA4D4620DCD}"/>
              </a:ext>
            </a:extLst>
          </p:cNvPr>
          <p:cNvGrpSpPr/>
          <p:nvPr/>
        </p:nvGrpSpPr>
        <p:grpSpPr>
          <a:xfrm>
            <a:off x="1534453" y="3906272"/>
            <a:ext cx="388720" cy="200055"/>
            <a:chOff x="4727047" y="5307508"/>
            <a:chExt cx="388720" cy="200055"/>
          </a:xfrm>
        </p:grpSpPr>
        <p:sp>
          <p:nvSpPr>
            <p:cNvPr id="30" name="타원 65">
              <a:extLst>
                <a:ext uri="{FF2B5EF4-FFF2-40B4-BE49-F238E27FC236}">
                  <a16:creationId xmlns:a16="http://schemas.microsoft.com/office/drawing/2014/main" id="{E8D56C39-5F78-4839-8EDD-71E067ECAA8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1" name="TextBox 30">
              <a:extLst>
                <a:ext uri="{FF2B5EF4-FFF2-40B4-BE49-F238E27FC236}">
                  <a16:creationId xmlns:a16="http://schemas.microsoft.com/office/drawing/2014/main" id="{43527300-1419-43AC-A7C8-DBBBB512C36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2" name="그룹 64">
            <a:extLst>
              <a:ext uri="{FF2B5EF4-FFF2-40B4-BE49-F238E27FC236}">
                <a16:creationId xmlns:a16="http://schemas.microsoft.com/office/drawing/2014/main" id="{8B090E27-318A-42A7-BC8C-60B6E7FC5DB8}"/>
              </a:ext>
            </a:extLst>
          </p:cNvPr>
          <p:cNvGrpSpPr/>
          <p:nvPr/>
        </p:nvGrpSpPr>
        <p:grpSpPr>
          <a:xfrm>
            <a:off x="1542750" y="4830694"/>
            <a:ext cx="388720" cy="200055"/>
            <a:chOff x="4727047" y="5307508"/>
            <a:chExt cx="388720" cy="200055"/>
          </a:xfrm>
        </p:grpSpPr>
        <p:sp>
          <p:nvSpPr>
            <p:cNvPr id="33" name="타원 65">
              <a:extLst>
                <a:ext uri="{FF2B5EF4-FFF2-40B4-BE49-F238E27FC236}">
                  <a16:creationId xmlns:a16="http://schemas.microsoft.com/office/drawing/2014/main" id="{28440DF3-F05F-410B-BCBF-E677DAFA4A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4" name="TextBox 33">
              <a:extLst>
                <a:ext uri="{FF2B5EF4-FFF2-40B4-BE49-F238E27FC236}">
                  <a16:creationId xmlns:a16="http://schemas.microsoft.com/office/drawing/2014/main" id="{62DD1B5D-A24E-402B-B39E-3F8EBD3AFA9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8</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5" name="Group 34">
            <a:extLst>
              <a:ext uri="{FF2B5EF4-FFF2-40B4-BE49-F238E27FC236}">
                <a16:creationId xmlns:a16="http://schemas.microsoft.com/office/drawing/2014/main" id="{5A7CB42D-1BD5-45F0-A074-8FAD48DCEA27}"/>
              </a:ext>
            </a:extLst>
          </p:cNvPr>
          <p:cNvGrpSpPr/>
          <p:nvPr/>
        </p:nvGrpSpPr>
        <p:grpSpPr>
          <a:xfrm rot="4074382">
            <a:off x="5866128" y="127431"/>
            <a:ext cx="731894" cy="647974"/>
            <a:chOff x="2203944" y="3086356"/>
            <a:chExt cx="1794618" cy="1530300"/>
          </a:xfrm>
        </p:grpSpPr>
        <p:sp>
          <p:nvSpPr>
            <p:cNvPr id="36" name="Freeform: Shape 35">
              <a:extLst>
                <a:ext uri="{FF2B5EF4-FFF2-40B4-BE49-F238E27FC236}">
                  <a16:creationId xmlns:a16="http://schemas.microsoft.com/office/drawing/2014/main" id="{DBF10759-91AE-4CDE-B379-83108C9E1B5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E3B2C3-37CD-4A97-976F-A3ECAE48DF6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3F6A815C-FFB0-4C10-8B40-2C98E206B30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15D201A8-A3C5-4B3F-99E8-2E190E1503E6}"/>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25882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94B74BC-ADB2-4B5B-9799-99C5B4929054}"/>
              </a:ext>
            </a:extLst>
          </p:cNvPr>
          <p:cNvGrpSpPr/>
          <p:nvPr/>
        </p:nvGrpSpPr>
        <p:grpSpPr>
          <a:xfrm>
            <a:off x="550295" y="1160756"/>
            <a:ext cx="7084501" cy="5217850"/>
            <a:chOff x="550295" y="1160756"/>
            <a:chExt cx="7084501" cy="5217850"/>
          </a:xfrm>
        </p:grpSpPr>
        <p:pic>
          <p:nvPicPr>
            <p:cNvPr id="10" name="Picture 9">
              <a:extLst>
                <a:ext uri="{FF2B5EF4-FFF2-40B4-BE49-F238E27FC236}">
                  <a16:creationId xmlns:a16="http://schemas.microsoft.com/office/drawing/2014/main" id="{7BBDCAEF-DCCC-4D4A-AFAB-C9425B2FFF8A}"/>
                </a:ext>
              </a:extLst>
            </p:cNvPr>
            <p:cNvPicPr>
              <a:picLocks noChangeAspect="1"/>
            </p:cNvPicPr>
            <p:nvPr/>
          </p:nvPicPr>
          <p:blipFill>
            <a:blip r:embed="rId2"/>
            <a:stretch>
              <a:fillRect/>
            </a:stretch>
          </p:blipFill>
          <p:spPr>
            <a:xfrm>
              <a:off x="550295" y="1160756"/>
              <a:ext cx="7084501" cy="5217850"/>
            </a:xfrm>
            <a:prstGeom prst="rect">
              <a:avLst/>
            </a:prstGeom>
          </p:spPr>
        </p:pic>
        <p:sp>
          <p:nvSpPr>
            <p:cNvPr id="2" name="Rectangle 1">
              <a:extLst>
                <a:ext uri="{FF2B5EF4-FFF2-40B4-BE49-F238E27FC236}">
                  <a16:creationId xmlns:a16="http://schemas.microsoft.com/office/drawing/2014/main" id="{25BBC2F7-69EC-456C-A3DD-87EBC6047128}"/>
                </a:ext>
              </a:extLst>
            </p:cNvPr>
            <p:cNvSpPr/>
            <p:nvPr/>
          </p:nvSpPr>
          <p:spPr>
            <a:xfrm>
              <a:off x="1751470" y="1276350"/>
              <a:ext cx="434453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courses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enrolled course” </a:t>
                      </a:r>
                      <a:r>
                        <a:rPr lang="en-US" dirty="0">
                          <a:solidFill>
                            <a:srgbClr val="002060"/>
                          </a:solidFill>
                          <a:latin typeface="Calibri (Body)"/>
                          <a:sym typeface="Wingdings" panose="05000000000000000000" pitchFamily="2" charset="2"/>
                        </a:rPr>
                        <a:t> show all enrolled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1225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 list</a:t>
                      </a:r>
                    </a:p>
                  </a:txBody>
                  <a:tcPr>
                    <a:solidFill>
                      <a:schemeClr val="bg1">
                        <a:lumMod val="95000"/>
                      </a:schemeClr>
                    </a:solidFill>
                  </a:tcPr>
                </a:tc>
                <a:extLst>
                  <a:ext uri="{0D108BD9-81ED-4DB2-BD59-A6C34878D82A}">
                    <a16:rowId xmlns:a16="http://schemas.microsoft.com/office/drawing/2014/main" val="25815491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29" y="233878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7110" y="20380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1708426" y="2736028"/>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enrolled course </a:t>
            </a:r>
            <a:endParaRPr lang="vi-VN" b="1" dirty="0">
              <a:solidFill>
                <a:srgbClr val="002060"/>
              </a:solidFill>
            </a:endParaRPr>
          </a:p>
        </p:txBody>
      </p:sp>
      <p:grpSp>
        <p:nvGrpSpPr>
          <p:cNvPr id="20" name="Group 19">
            <a:extLst>
              <a:ext uri="{FF2B5EF4-FFF2-40B4-BE49-F238E27FC236}">
                <a16:creationId xmlns:a16="http://schemas.microsoft.com/office/drawing/2014/main" id="{D778330E-B8CE-4254-8893-FDCEE306A413}"/>
              </a:ext>
            </a:extLst>
          </p:cNvPr>
          <p:cNvGrpSpPr/>
          <p:nvPr/>
        </p:nvGrpSpPr>
        <p:grpSpPr>
          <a:xfrm rot="4074382">
            <a:off x="5866128" y="127431"/>
            <a:ext cx="731894" cy="647974"/>
            <a:chOff x="2203944" y="3086356"/>
            <a:chExt cx="1794618" cy="1530300"/>
          </a:xfrm>
        </p:grpSpPr>
        <p:sp>
          <p:nvSpPr>
            <p:cNvPr id="21" name="Freeform: Shape 20">
              <a:extLst>
                <a:ext uri="{FF2B5EF4-FFF2-40B4-BE49-F238E27FC236}">
                  <a16:creationId xmlns:a16="http://schemas.microsoft.com/office/drawing/2014/main" id="{B5A9B922-BE4B-4B07-8607-43B7F3FFE1C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209944-DBAD-427C-AE35-E6AB67AD513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26F2D43-A582-4F58-8DA6-DEE8A12FE17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C54EA8DA-82DF-4D7E-A12C-E9B2D7BF5A80}"/>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99362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32C8B1-F372-49ED-9746-C513BBF077A4}"/>
              </a:ext>
            </a:extLst>
          </p:cNvPr>
          <p:cNvGrpSpPr/>
          <p:nvPr/>
        </p:nvGrpSpPr>
        <p:grpSpPr>
          <a:xfrm>
            <a:off x="570451" y="1160756"/>
            <a:ext cx="7064345" cy="5217850"/>
            <a:chOff x="570451" y="1160756"/>
            <a:chExt cx="7064345" cy="5217850"/>
          </a:xfrm>
        </p:grpSpPr>
        <p:pic>
          <p:nvPicPr>
            <p:cNvPr id="10" name="Picture 9">
              <a:extLst>
                <a:ext uri="{FF2B5EF4-FFF2-40B4-BE49-F238E27FC236}">
                  <a16:creationId xmlns:a16="http://schemas.microsoft.com/office/drawing/2014/main" id="{5DDA9BB1-7994-4DFC-99B9-F360EE81BF4D}"/>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6ADAC21A-D651-4283-A618-94FB22A822AE}"/>
                </a:ext>
              </a:extLst>
            </p:cNvPr>
            <p:cNvSpPr/>
            <p:nvPr/>
          </p:nvSpPr>
          <p:spPr>
            <a:xfrm>
              <a:off x="1728813" y="1177390"/>
              <a:ext cx="4281462" cy="369332"/>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end course” </a:t>
                      </a:r>
                      <a:r>
                        <a:rPr lang="en-US" dirty="0">
                          <a:solidFill>
                            <a:srgbClr val="002060"/>
                          </a:solidFill>
                          <a:latin typeface="Calibri (Body)"/>
                          <a:sym typeface="Wingdings" panose="05000000000000000000" pitchFamily="2" charset="2"/>
                        </a:rPr>
                        <a:t>show the end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end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570422"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728813" y="268023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2BBB2C05-A6F2-4D7D-898F-94B1BC79031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0423EBFC-498E-44C7-A33A-0EFB3E9E1D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A7235F5-481B-4503-8F92-D09188CB037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A4BFE27-CFF1-42F6-82C1-7AE88913B1D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A69E5488-C611-41B6-A241-FFF7E6236064}"/>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14832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B84CF-87BB-4A94-9C59-426E5B81A331}"/>
              </a:ext>
            </a:extLst>
          </p:cNvPr>
          <p:cNvGrpSpPr/>
          <p:nvPr/>
        </p:nvGrpSpPr>
        <p:grpSpPr>
          <a:xfrm>
            <a:off x="523624" y="1166970"/>
            <a:ext cx="7064345" cy="5211636"/>
            <a:chOff x="523624" y="1166970"/>
            <a:chExt cx="7064345" cy="5211636"/>
          </a:xfrm>
        </p:grpSpPr>
        <p:pic>
          <p:nvPicPr>
            <p:cNvPr id="11" name="Picture 10">
              <a:extLst>
                <a:ext uri="{FF2B5EF4-FFF2-40B4-BE49-F238E27FC236}">
                  <a16:creationId xmlns:a16="http://schemas.microsoft.com/office/drawing/2014/main" id="{DA4FC999-502F-4AF9-9A66-274D5ED8BC7E}"/>
                </a:ext>
              </a:extLst>
            </p:cNvPr>
            <p:cNvPicPr>
              <a:picLocks noChangeAspect="1"/>
            </p:cNvPicPr>
            <p:nvPr/>
          </p:nvPicPr>
          <p:blipFill>
            <a:blip r:embed="rId2"/>
            <a:stretch>
              <a:fillRect/>
            </a:stretch>
          </p:blipFill>
          <p:spPr>
            <a:xfrm>
              <a:off x="523624" y="1166970"/>
              <a:ext cx="7064345" cy="5211636"/>
            </a:xfrm>
            <a:prstGeom prst="rect">
              <a:avLst/>
            </a:prstGeom>
          </p:spPr>
        </p:pic>
        <p:sp>
          <p:nvSpPr>
            <p:cNvPr id="2" name="Rectangle 1">
              <a:extLst>
                <a:ext uri="{FF2B5EF4-FFF2-40B4-BE49-F238E27FC236}">
                  <a16:creationId xmlns:a16="http://schemas.microsoft.com/office/drawing/2014/main" id="{6557342E-540E-4E6B-B2B6-62A9D0D5F516}"/>
                </a:ext>
              </a:extLst>
            </p:cNvPr>
            <p:cNvSpPr/>
            <p:nvPr/>
          </p:nvSpPr>
          <p:spPr>
            <a:xfrm>
              <a:off x="1740894" y="1247775"/>
              <a:ext cx="4231281" cy="30480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like course” </a:t>
                      </a:r>
                      <a:r>
                        <a:rPr lang="en-US" dirty="0">
                          <a:solidFill>
                            <a:srgbClr val="002060"/>
                          </a:solidFill>
                          <a:latin typeface="Calibri (Body)"/>
                          <a:sym typeface="Wingdings" panose="05000000000000000000" pitchFamily="2" charset="2"/>
                        </a:rPr>
                        <a:t>show the like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like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24389"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36534" y="269701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A33A8402-1F3B-44CB-BB89-17E0DF513E8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B9D20599-E885-4610-A15D-C5292D9A7DC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BC4F18E-0133-479B-81C7-0DB1801AA779}"/>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3DD6F6-EFCC-427C-AD3C-1AFF0D64B219}"/>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668E93FB-C1AA-4A4B-BBBA-F81A2F4E257A}"/>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4117221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6659316-F92C-428B-964F-77B75BBE6D7F}"/>
              </a:ext>
            </a:extLst>
          </p:cNvPr>
          <p:cNvGrpSpPr/>
          <p:nvPr/>
        </p:nvGrpSpPr>
        <p:grpSpPr>
          <a:xfrm>
            <a:off x="570451" y="1161996"/>
            <a:ext cx="7064345" cy="5216610"/>
            <a:chOff x="570451" y="1161996"/>
            <a:chExt cx="7064345" cy="5216610"/>
          </a:xfrm>
        </p:grpSpPr>
        <p:pic>
          <p:nvPicPr>
            <p:cNvPr id="10" name="Picture 9">
              <a:extLst>
                <a:ext uri="{FF2B5EF4-FFF2-40B4-BE49-F238E27FC236}">
                  <a16:creationId xmlns:a16="http://schemas.microsoft.com/office/drawing/2014/main" id="{5BF5122F-D8C9-4C9F-B571-ECD2E6E2374A}"/>
                </a:ext>
              </a:extLst>
            </p:cNvPr>
            <p:cNvPicPr>
              <a:picLocks noChangeAspect="1"/>
            </p:cNvPicPr>
            <p:nvPr/>
          </p:nvPicPr>
          <p:blipFill>
            <a:blip r:embed="rId2"/>
            <a:stretch>
              <a:fillRect/>
            </a:stretch>
          </p:blipFill>
          <p:spPr>
            <a:xfrm>
              <a:off x="570451" y="1161996"/>
              <a:ext cx="7064345" cy="5216610"/>
            </a:xfrm>
            <a:prstGeom prst="rect">
              <a:avLst/>
            </a:prstGeom>
          </p:spPr>
        </p:pic>
        <p:sp>
          <p:nvSpPr>
            <p:cNvPr id="2" name="Rectangle 1">
              <a:extLst>
                <a:ext uri="{FF2B5EF4-FFF2-40B4-BE49-F238E27FC236}">
                  <a16:creationId xmlns:a16="http://schemas.microsoft.com/office/drawing/2014/main" id="{B317C6D3-0D52-43EF-9818-194865743750}"/>
                </a:ext>
              </a:extLst>
            </p:cNvPr>
            <p:cNvSpPr/>
            <p:nvPr/>
          </p:nvSpPr>
          <p:spPr>
            <a:xfrm>
              <a:off x="1728813" y="1257300"/>
              <a:ext cx="4367187" cy="29527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payment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85090" y="2670986"/>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23077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Group 12">
            <a:extLst>
              <a:ext uri="{FF2B5EF4-FFF2-40B4-BE49-F238E27FC236}">
                <a16:creationId xmlns:a16="http://schemas.microsoft.com/office/drawing/2014/main" id="{D86528DD-DA76-4676-BC17-A12B243874C4}"/>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1F6C5552-778B-417D-B7C8-10EBB3B97DE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0835C80-4871-45A6-A667-EE8FFE4726E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18F004D-A09E-4439-8ACD-5FF02668842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9264FD9F-2F11-4C7F-B7E4-1F63D468D3C9}"/>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163667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4F78648-A99C-43D9-92D3-BC4BE2BA5BB1}"/>
              </a:ext>
            </a:extLst>
          </p:cNvPr>
          <p:cNvGrpSpPr/>
          <p:nvPr/>
        </p:nvGrpSpPr>
        <p:grpSpPr>
          <a:xfrm>
            <a:off x="570451" y="1154472"/>
            <a:ext cx="7064345" cy="5224134"/>
            <a:chOff x="570451" y="1154472"/>
            <a:chExt cx="7064345" cy="5224134"/>
          </a:xfrm>
        </p:grpSpPr>
        <p:pic>
          <p:nvPicPr>
            <p:cNvPr id="11" name="Picture 10">
              <a:extLst>
                <a:ext uri="{FF2B5EF4-FFF2-40B4-BE49-F238E27FC236}">
                  <a16:creationId xmlns:a16="http://schemas.microsoft.com/office/drawing/2014/main" id="{715BF0C5-0285-4120-A7E2-47F4731208F6}"/>
                </a:ext>
              </a:extLst>
            </p:cNvPr>
            <p:cNvPicPr>
              <a:picLocks noChangeAspect="1"/>
            </p:cNvPicPr>
            <p:nvPr/>
          </p:nvPicPr>
          <p:blipFill>
            <a:blip r:embed="rId2"/>
            <a:stretch>
              <a:fillRect/>
            </a:stretch>
          </p:blipFill>
          <p:spPr>
            <a:xfrm>
              <a:off x="570451" y="1154472"/>
              <a:ext cx="7064345" cy="5224134"/>
            </a:xfrm>
            <a:prstGeom prst="rect">
              <a:avLst/>
            </a:prstGeom>
          </p:spPr>
        </p:pic>
        <p:sp>
          <p:nvSpPr>
            <p:cNvPr id="2" name="Rectangle 1">
              <a:extLst>
                <a:ext uri="{FF2B5EF4-FFF2-40B4-BE49-F238E27FC236}">
                  <a16:creationId xmlns:a16="http://schemas.microsoft.com/office/drawing/2014/main" id="{C5960998-9EAC-4387-872C-38B2E09C52C1}"/>
                </a:ext>
              </a:extLst>
            </p:cNvPr>
            <p:cNvSpPr/>
            <p:nvPr/>
          </p:nvSpPr>
          <p:spPr>
            <a:xfrm>
              <a:off x="1753980" y="1238250"/>
              <a:ext cx="434202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9681">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4194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show all personal info</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635459">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635459">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go to change password page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635459">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2712931"/>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9620" y="229095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892588" y="3072527"/>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102623" y="4793667"/>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60471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91D0D8E-AF7A-4DD1-940C-8F9B890CD8F2}"/>
              </a:ext>
            </a:extLst>
          </p:cNvPr>
          <p:cNvGrpSpPr/>
          <p:nvPr/>
        </p:nvGrpSpPr>
        <p:grpSpPr>
          <a:xfrm>
            <a:off x="567896" y="1171618"/>
            <a:ext cx="7064345" cy="5206988"/>
            <a:chOff x="567896" y="1171618"/>
            <a:chExt cx="7064345" cy="5206988"/>
          </a:xfrm>
        </p:grpSpPr>
        <p:pic>
          <p:nvPicPr>
            <p:cNvPr id="10" name="Picture 9">
              <a:extLst>
                <a:ext uri="{FF2B5EF4-FFF2-40B4-BE49-F238E27FC236}">
                  <a16:creationId xmlns:a16="http://schemas.microsoft.com/office/drawing/2014/main" id="{A66B376D-A887-440C-860A-CCC6E48EBABA}"/>
                </a:ext>
              </a:extLst>
            </p:cNvPr>
            <p:cNvPicPr>
              <a:picLocks noChangeAspect="1"/>
            </p:cNvPicPr>
            <p:nvPr/>
          </p:nvPicPr>
          <p:blipFill>
            <a:blip r:embed="rId2"/>
            <a:stretch>
              <a:fillRect/>
            </a:stretch>
          </p:blipFill>
          <p:spPr>
            <a:xfrm>
              <a:off x="567896" y="1171618"/>
              <a:ext cx="7064345" cy="5206988"/>
            </a:xfrm>
            <a:prstGeom prst="rect">
              <a:avLst/>
            </a:prstGeom>
          </p:spPr>
        </p:pic>
        <p:sp>
          <p:nvSpPr>
            <p:cNvPr id="2" name="Rectangle 1">
              <a:extLst>
                <a:ext uri="{FF2B5EF4-FFF2-40B4-BE49-F238E27FC236}">
                  <a16:creationId xmlns:a16="http://schemas.microsoft.com/office/drawing/2014/main" id="{96866001-996E-494F-A514-D756778F47C1}"/>
                </a:ext>
              </a:extLst>
            </p:cNvPr>
            <p:cNvSpPr/>
            <p:nvPr/>
          </p:nvSpPr>
          <p:spPr>
            <a:xfrm>
              <a:off x="1790700" y="1257300"/>
              <a:ext cx="417195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545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34544">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Input current password</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7718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63635">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Confirm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577184">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023965" y="302769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8462" y="35504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023965" y="4425753"/>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243526" y="5218699"/>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42797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F802C830-4B9B-4812-8E95-C2219E0A4ED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a:solidFill>
                  <a:schemeClr val="bg1"/>
                </a:solidFill>
                <a:latin typeface="+mj-lt"/>
              </a:rPr>
              <a:t>View detail </a:t>
            </a: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7D5B941F-F521-4EF1-9BD5-DD6DD708E20D}"/>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590CDAAB-B431-47F6-9FAE-62E974E1B4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C82CD03-0B8B-4EB3-9C52-DEC10A4A853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A2D957-9AD3-46DF-A46C-1E2BD0B06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DEEEEC8-1FFF-4EFA-8A5F-ACD2244251ED}"/>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84251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aphic 29">
            <a:extLst>
              <a:ext uri="{FF2B5EF4-FFF2-40B4-BE49-F238E27FC236}">
                <a16:creationId xmlns:a16="http://schemas.microsoft.com/office/drawing/2014/main" id="{B0DB956A-EA97-4960-9BEF-D2D72B646475}"/>
              </a:ext>
            </a:extLst>
          </p:cNvPr>
          <p:cNvGrpSpPr/>
          <p:nvPr/>
        </p:nvGrpSpPr>
        <p:grpSpPr>
          <a:xfrm>
            <a:off x="3787989" y="2889247"/>
            <a:ext cx="4608138" cy="2206654"/>
            <a:chOff x="3496565" y="2353154"/>
            <a:chExt cx="5206119" cy="2493004"/>
          </a:xfrm>
        </p:grpSpPr>
        <p:sp>
          <p:nvSpPr>
            <p:cNvPr id="165" name="Freeform: Shape 164">
              <a:extLst>
                <a:ext uri="{FF2B5EF4-FFF2-40B4-BE49-F238E27FC236}">
                  <a16:creationId xmlns:a16="http://schemas.microsoft.com/office/drawing/2014/main" id="{FDD6C6F1-8199-4255-A655-60F4C94A1D8D}"/>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dirty="0">
                <a:solidFill>
                  <a:srgbClr val="002060"/>
                </a:solidFill>
              </a:endParaRPr>
            </a:p>
          </p:txBody>
        </p:sp>
        <p:sp>
          <p:nvSpPr>
            <p:cNvPr id="166" name="Freeform: Shape 165">
              <a:extLst>
                <a:ext uri="{FF2B5EF4-FFF2-40B4-BE49-F238E27FC236}">
                  <a16:creationId xmlns:a16="http://schemas.microsoft.com/office/drawing/2014/main" id="{458B9E8E-77E3-4868-84CB-A098FDF15F21}"/>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E644F89-01C8-43A1-B431-77F958BE129A}"/>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EC8E7B1-E63E-44AF-A52C-10F81C274838}"/>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dirty="0">
                <a:solidFill>
                  <a:srgbClr val="002060"/>
                </a:solidFill>
              </a:endParaRPr>
            </a:p>
          </p:txBody>
        </p:sp>
      </p:grpSp>
      <p:grpSp>
        <p:nvGrpSpPr>
          <p:cNvPr id="94" name="그룹 389">
            <a:extLst>
              <a:ext uri="{FF2B5EF4-FFF2-40B4-BE49-F238E27FC236}">
                <a16:creationId xmlns:a16="http://schemas.microsoft.com/office/drawing/2014/main" id="{022463A9-113A-40A0-AB27-5AFD93239240}"/>
              </a:ext>
            </a:extLst>
          </p:cNvPr>
          <p:cNvGrpSpPr/>
          <p:nvPr/>
        </p:nvGrpSpPr>
        <p:grpSpPr>
          <a:xfrm>
            <a:off x="6490961" y="3246359"/>
            <a:ext cx="588837" cy="582982"/>
            <a:chOff x="4143556" y="4903660"/>
            <a:chExt cx="371475" cy="390525"/>
          </a:xfrm>
          <a:solidFill>
            <a:schemeClr val="tx1"/>
          </a:solidFill>
        </p:grpSpPr>
        <p:sp>
          <p:nvSpPr>
            <p:cNvPr id="95" name="자유형: 도형 390">
              <a:extLst>
                <a:ext uri="{FF2B5EF4-FFF2-40B4-BE49-F238E27FC236}">
                  <a16:creationId xmlns:a16="http://schemas.microsoft.com/office/drawing/2014/main" id="{6C8C5F5E-6856-492B-ABE7-58B11DBF0724}"/>
                </a:ext>
              </a:extLst>
            </p:cNvPr>
            <p:cNvSpPr/>
            <p:nvPr/>
          </p:nvSpPr>
          <p:spPr>
            <a:xfrm>
              <a:off x="4143556" y="4903660"/>
              <a:ext cx="371475" cy="390525"/>
            </a:xfrm>
            <a:custGeom>
              <a:avLst/>
              <a:gdLst>
                <a:gd name="connsiteX0" fmla="*/ 340709 w 371475"/>
                <a:gd name="connsiteY0" fmla="*/ 123730 h 390525"/>
                <a:gd name="connsiteX1" fmla="*/ 213455 w 371475"/>
                <a:gd name="connsiteY1" fmla="*/ 7144 h 390525"/>
                <a:gd name="connsiteX2" fmla="*/ 163639 w 371475"/>
                <a:gd name="connsiteY2" fmla="*/ 7144 h 390525"/>
                <a:gd name="connsiteX3" fmla="*/ 36100 w 371475"/>
                <a:gd name="connsiteY3" fmla="*/ 123825 h 390525"/>
                <a:gd name="connsiteX4" fmla="*/ 7144 w 371475"/>
                <a:gd name="connsiteY4" fmla="*/ 160306 h 390525"/>
                <a:gd name="connsiteX5" fmla="*/ 7144 w 371475"/>
                <a:gd name="connsiteY5" fmla="*/ 221647 h 390525"/>
                <a:gd name="connsiteX6" fmla="*/ 36195 w 371475"/>
                <a:gd name="connsiteY6" fmla="*/ 258128 h 390525"/>
                <a:gd name="connsiteX7" fmla="*/ 148114 w 371475"/>
                <a:gd name="connsiteY7" fmla="*/ 368237 h 390525"/>
                <a:gd name="connsiteX8" fmla="*/ 173831 w 371475"/>
                <a:gd name="connsiteY8" fmla="*/ 386143 h 390525"/>
                <a:gd name="connsiteX9" fmla="*/ 200311 w 371475"/>
                <a:gd name="connsiteY9" fmla="*/ 386143 h 390525"/>
                <a:gd name="connsiteX10" fmla="*/ 227743 w 371475"/>
                <a:gd name="connsiteY10" fmla="*/ 358712 h 390525"/>
                <a:gd name="connsiteX11" fmla="*/ 227743 w 371475"/>
                <a:gd name="connsiteY11" fmla="*/ 355854 h 390525"/>
                <a:gd name="connsiteX12" fmla="*/ 200311 w 371475"/>
                <a:gd name="connsiteY12" fmla="*/ 328422 h 390525"/>
                <a:gd name="connsiteX13" fmla="*/ 174022 w 371475"/>
                <a:gd name="connsiteY13" fmla="*/ 328422 h 390525"/>
                <a:gd name="connsiteX14" fmla="*/ 148685 w 371475"/>
                <a:gd name="connsiteY14" fmla="*/ 345472 h 390525"/>
                <a:gd name="connsiteX15" fmla="*/ 59150 w 371475"/>
                <a:gd name="connsiteY15" fmla="*/ 257651 h 390525"/>
                <a:gd name="connsiteX16" fmla="*/ 78105 w 371475"/>
                <a:gd name="connsiteY16" fmla="*/ 245840 h 390525"/>
                <a:gd name="connsiteX17" fmla="*/ 188881 w 371475"/>
                <a:gd name="connsiteY17" fmla="*/ 313849 h 390525"/>
                <a:gd name="connsiteX18" fmla="*/ 299656 w 371475"/>
                <a:gd name="connsiteY18" fmla="*/ 245840 h 390525"/>
                <a:gd name="connsiteX19" fmla="*/ 327946 w 371475"/>
                <a:gd name="connsiteY19" fmla="*/ 258794 h 390525"/>
                <a:gd name="connsiteX20" fmla="*/ 332422 w 371475"/>
                <a:gd name="connsiteY20" fmla="*/ 258794 h 390525"/>
                <a:gd name="connsiteX21" fmla="*/ 369856 w 371475"/>
                <a:gd name="connsiteY21" fmla="*/ 221361 h 390525"/>
                <a:gd name="connsiteX22" fmla="*/ 369856 w 371475"/>
                <a:gd name="connsiteY22" fmla="*/ 160115 h 390525"/>
                <a:gd name="connsiteX23" fmla="*/ 340709 w 371475"/>
                <a:gd name="connsiteY23" fmla="*/ 123730 h 390525"/>
                <a:gd name="connsiteX24" fmla="*/ 173546 w 371475"/>
                <a:gd name="connsiteY24" fmla="*/ 351282 h 390525"/>
                <a:gd name="connsiteX25" fmla="*/ 200120 w 371475"/>
                <a:gd name="connsiteY25" fmla="*/ 351282 h 390525"/>
                <a:gd name="connsiteX26" fmla="*/ 205359 w 371475"/>
                <a:gd name="connsiteY26" fmla="*/ 356521 h 390525"/>
                <a:gd name="connsiteX27" fmla="*/ 205359 w 371475"/>
                <a:gd name="connsiteY27" fmla="*/ 358712 h 390525"/>
                <a:gd name="connsiteX28" fmla="*/ 200120 w 371475"/>
                <a:gd name="connsiteY28" fmla="*/ 363950 h 390525"/>
                <a:gd name="connsiteX29" fmla="*/ 173546 w 371475"/>
                <a:gd name="connsiteY29" fmla="*/ 363950 h 390525"/>
                <a:gd name="connsiteX30" fmla="*/ 168307 w 371475"/>
                <a:gd name="connsiteY30" fmla="*/ 358712 h 390525"/>
                <a:gd name="connsiteX31" fmla="*/ 168307 w 371475"/>
                <a:gd name="connsiteY31" fmla="*/ 356521 h 390525"/>
                <a:gd name="connsiteX32" fmla="*/ 173546 w 371475"/>
                <a:gd name="connsiteY32" fmla="*/ 351282 h 390525"/>
                <a:gd name="connsiteX33" fmla="*/ 163354 w 371475"/>
                <a:gd name="connsiteY33" fmla="*/ 29337 h 390525"/>
                <a:gd name="connsiteX34" fmla="*/ 213265 w 371475"/>
                <a:gd name="connsiteY34" fmla="*/ 29337 h 390525"/>
                <a:gd name="connsiteX35" fmla="*/ 318421 w 371475"/>
                <a:gd name="connsiteY35" fmla="*/ 124015 h 390525"/>
                <a:gd name="connsiteX36" fmla="*/ 299466 w 371475"/>
                <a:gd name="connsiteY36" fmla="*/ 135826 h 390525"/>
                <a:gd name="connsiteX37" fmla="*/ 188404 w 371475"/>
                <a:gd name="connsiteY37" fmla="*/ 67628 h 390525"/>
                <a:gd name="connsiteX38" fmla="*/ 77343 w 371475"/>
                <a:gd name="connsiteY38" fmla="*/ 135826 h 390525"/>
                <a:gd name="connsiteX39" fmla="*/ 58388 w 371475"/>
                <a:gd name="connsiteY39" fmla="*/ 124015 h 390525"/>
                <a:gd name="connsiteX40" fmla="*/ 163354 w 371475"/>
                <a:gd name="connsiteY40" fmla="*/ 29337 h 390525"/>
                <a:gd name="connsiteX41" fmla="*/ 48673 w 371475"/>
                <a:gd name="connsiteY41" fmla="*/ 236601 h 390525"/>
                <a:gd name="connsiteX42" fmla="*/ 44291 w 371475"/>
                <a:gd name="connsiteY42" fmla="*/ 236601 h 390525"/>
                <a:gd name="connsiteX43" fmla="*/ 29051 w 371475"/>
                <a:gd name="connsiteY43" fmla="*/ 221361 h 390525"/>
                <a:gd name="connsiteX44" fmla="*/ 29051 w 371475"/>
                <a:gd name="connsiteY44" fmla="*/ 160020 h 390525"/>
                <a:gd name="connsiteX45" fmla="*/ 44291 w 371475"/>
                <a:gd name="connsiteY45" fmla="*/ 144780 h 390525"/>
                <a:gd name="connsiteX46" fmla="*/ 48673 w 371475"/>
                <a:gd name="connsiteY46" fmla="*/ 144780 h 390525"/>
                <a:gd name="connsiteX47" fmla="*/ 63913 w 371475"/>
                <a:gd name="connsiteY47" fmla="*/ 160020 h 390525"/>
                <a:gd name="connsiteX48" fmla="*/ 63913 w 371475"/>
                <a:gd name="connsiteY48" fmla="*/ 221361 h 390525"/>
                <a:gd name="connsiteX49" fmla="*/ 48673 w 371475"/>
                <a:gd name="connsiteY49" fmla="*/ 236601 h 390525"/>
                <a:gd name="connsiteX50" fmla="*/ 188309 w 371475"/>
                <a:gd name="connsiteY50" fmla="*/ 291941 h 390525"/>
                <a:gd name="connsiteX51" fmla="*/ 86296 w 371475"/>
                <a:gd name="connsiteY51" fmla="*/ 190881 h 390525"/>
                <a:gd name="connsiteX52" fmla="*/ 188309 w 371475"/>
                <a:gd name="connsiteY52" fmla="*/ 89821 h 390525"/>
                <a:gd name="connsiteX53" fmla="*/ 290322 w 371475"/>
                <a:gd name="connsiteY53" fmla="*/ 190881 h 390525"/>
                <a:gd name="connsiteX54" fmla="*/ 188309 w 371475"/>
                <a:gd name="connsiteY54" fmla="*/ 291941 h 390525"/>
                <a:gd name="connsiteX55" fmla="*/ 332137 w 371475"/>
                <a:gd name="connsiteY55" fmla="*/ 236601 h 390525"/>
                <a:gd name="connsiteX56" fmla="*/ 327755 w 371475"/>
                <a:gd name="connsiteY56" fmla="*/ 236601 h 390525"/>
                <a:gd name="connsiteX57" fmla="*/ 312515 w 371475"/>
                <a:gd name="connsiteY57" fmla="*/ 221361 h 390525"/>
                <a:gd name="connsiteX58" fmla="*/ 312515 w 371475"/>
                <a:gd name="connsiteY58" fmla="*/ 160020 h 390525"/>
                <a:gd name="connsiteX59" fmla="*/ 327755 w 371475"/>
                <a:gd name="connsiteY59" fmla="*/ 144780 h 390525"/>
                <a:gd name="connsiteX60" fmla="*/ 332137 w 371475"/>
                <a:gd name="connsiteY60" fmla="*/ 144780 h 390525"/>
                <a:gd name="connsiteX61" fmla="*/ 347377 w 371475"/>
                <a:gd name="connsiteY61" fmla="*/ 160020 h 390525"/>
                <a:gd name="connsiteX62" fmla="*/ 347377 w 371475"/>
                <a:gd name="connsiteY62" fmla="*/ 221361 h 390525"/>
                <a:gd name="connsiteX63" fmla="*/ 332137 w 371475"/>
                <a:gd name="connsiteY63" fmla="*/ 23660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75" h="390525">
                  <a:moveTo>
                    <a:pt x="340709" y="123730"/>
                  </a:moveTo>
                  <a:cubicBezTo>
                    <a:pt x="335471" y="58579"/>
                    <a:pt x="280416" y="7144"/>
                    <a:pt x="213455" y="7144"/>
                  </a:cubicBezTo>
                  <a:lnTo>
                    <a:pt x="163639" y="7144"/>
                  </a:lnTo>
                  <a:cubicBezTo>
                    <a:pt x="96488" y="7144"/>
                    <a:pt x="41243" y="58579"/>
                    <a:pt x="36100" y="123825"/>
                  </a:cubicBezTo>
                  <a:cubicBezTo>
                    <a:pt x="19526" y="127635"/>
                    <a:pt x="7144" y="142589"/>
                    <a:pt x="7144" y="160306"/>
                  </a:cubicBezTo>
                  <a:lnTo>
                    <a:pt x="7144" y="221647"/>
                  </a:lnTo>
                  <a:cubicBezTo>
                    <a:pt x="7144" y="239363"/>
                    <a:pt x="19526" y="254222"/>
                    <a:pt x="36195" y="258128"/>
                  </a:cubicBezTo>
                  <a:cubicBezTo>
                    <a:pt x="41148" y="316801"/>
                    <a:pt x="88678" y="363760"/>
                    <a:pt x="148114" y="368237"/>
                  </a:cubicBezTo>
                  <a:cubicBezTo>
                    <a:pt x="152019" y="378714"/>
                    <a:pt x="162116" y="386143"/>
                    <a:pt x="173831" y="386143"/>
                  </a:cubicBezTo>
                  <a:lnTo>
                    <a:pt x="200311" y="386143"/>
                  </a:lnTo>
                  <a:cubicBezTo>
                    <a:pt x="215455" y="386143"/>
                    <a:pt x="227743" y="373856"/>
                    <a:pt x="227743" y="358712"/>
                  </a:cubicBezTo>
                  <a:lnTo>
                    <a:pt x="227743" y="355854"/>
                  </a:lnTo>
                  <a:cubicBezTo>
                    <a:pt x="227743" y="340709"/>
                    <a:pt x="215455" y="328422"/>
                    <a:pt x="200311" y="328422"/>
                  </a:cubicBezTo>
                  <a:lnTo>
                    <a:pt x="174022" y="328422"/>
                  </a:lnTo>
                  <a:cubicBezTo>
                    <a:pt x="162592" y="328422"/>
                    <a:pt x="152781" y="335471"/>
                    <a:pt x="148685" y="345472"/>
                  </a:cubicBezTo>
                  <a:cubicBezTo>
                    <a:pt x="101537" y="341186"/>
                    <a:pt x="63913" y="304133"/>
                    <a:pt x="59150" y="257651"/>
                  </a:cubicBezTo>
                  <a:cubicBezTo>
                    <a:pt x="66580" y="255746"/>
                    <a:pt x="73152" y="251555"/>
                    <a:pt x="78105" y="245840"/>
                  </a:cubicBezTo>
                  <a:cubicBezTo>
                    <a:pt x="98488" y="286131"/>
                    <a:pt x="140494" y="313849"/>
                    <a:pt x="188881" y="313849"/>
                  </a:cubicBezTo>
                  <a:cubicBezTo>
                    <a:pt x="237268" y="313849"/>
                    <a:pt x="279273" y="286131"/>
                    <a:pt x="299656" y="245840"/>
                  </a:cubicBezTo>
                  <a:cubicBezTo>
                    <a:pt x="306514" y="253746"/>
                    <a:pt x="316611" y="258794"/>
                    <a:pt x="327946" y="258794"/>
                  </a:cubicBezTo>
                  <a:lnTo>
                    <a:pt x="332422" y="258794"/>
                  </a:lnTo>
                  <a:cubicBezTo>
                    <a:pt x="353092" y="258794"/>
                    <a:pt x="369856" y="242030"/>
                    <a:pt x="369856" y="221361"/>
                  </a:cubicBezTo>
                  <a:lnTo>
                    <a:pt x="369856" y="160115"/>
                  </a:lnTo>
                  <a:cubicBezTo>
                    <a:pt x="369570" y="142399"/>
                    <a:pt x="357188" y="127540"/>
                    <a:pt x="340709" y="123730"/>
                  </a:cubicBezTo>
                  <a:close/>
                  <a:moveTo>
                    <a:pt x="173546" y="351282"/>
                  </a:moveTo>
                  <a:lnTo>
                    <a:pt x="200120" y="351282"/>
                  </a:lnTo>
                  <a:cubicBezTo>
                    <a:pt x="202978" y="351282"/>
                    <a:pt x="205359" y="353663"/>
                    <a:pt x="205359" y="356521"/>
                  </a:cubicBezTo>
                  <a:lnTo>
                    <a:pt x="205359" y="358712"/>
                  </a:lnTo>
                  <a:cubicBezTo>
                    <a:pt x="205359" y="361569"/>
                    <a:pt x="202978" y="363950"/>
                    <a:pt x="200120" y="363950"/>
                  </a:cubicBezTo>
                  <a:lnTo>
                    <a:pt x="173546" y="363950"/>
                  </a:lnTo>
                  <a:cubicBezTo>
                    <a:pt x="170688" y="363950"/>
                    <a:pt x="168307" y="361569"/>
                    <a:pt x="168307" y="358712"/>
                  </a:cubicBezTo>
                  <a:lnTo>
                    <a:pt x="168307" y="356521"/>
                  </a:lnTo>
                  <a:cubicBezTo>
                    <a:pt x="168307" y="353568"/>
                    <a:pt x="170593" y="351282"/>
                    <a:pt x="173546" y="351282"/>
                  </a:cubicBezTo>
                  <a:close/>
                  <a:moveTo>
                    <a:pt x="163354" y="29337"/>
                  </a:moveTo>
                  <a:lnTo>
                    <a:pt x="213265" y="29337"/>
                  </a:lnTo>
                  <a:cubicBezTo>
                    <a:pt x="268129" y="29337"/>
                    <a:pt x="313372" y="70961"/>
                    <a:pt x="318421" y="124015"/>
                  </a:cubicBezTo>
                  <a:cubicBezTo>
                    <a:pt x="310896" y="125921"/>
                    <a:pt x="304324" y="130207"/>
                    <a:pt x="299466" y="135826"/>
                  </a:cubicBezTo>
                  <a:cubicBezTo>
                    <a:pt x="279083" y="95440"/>
                    <a:pt x="236887" y="67628"/>
                    <a:pt x="188404" y="67628"/>
                  </a:cubicBezTo>
                  <a:cubicBezTo>
                    <a:pt x="139827" y="67628"/>
                    <a:pt x="97727" y="95440"/>
                    <a:pt x="77343" y="135826"/>
                  </a:cubicBezTo>
                  <a:cubicBezTo>
                    <a:pt x="72390" y="130112"/>
                    <a:pt x="65818" y="125921"/>
                    <a:pt x="58388" y="124015"/>
                  </a:cubicBezTo>
                  <a:cubicBezTo>
                    <a:pt x="63246" y="70961"/>
                    <a:pt x="108490" y="29337"/>
                    <a:pt x="163354" y="29337"/>
                  </a:cubicBezTo>
                  <a:close/>
                  <a:moveTo>
                    <a:pt x="48673" y="236601"/>
                  </a:moveTo>
                  <a:lnTo>
                    <a:pt x="44291" y="236601"/>
                  </a:lnTo>
                  <a:cubicBezTo>
                    <a:pt x="35909" y="236601"/>
                    <a:pt x="29051" y="229743"/>
                    <a:pt x="29051" y="221361"/>
                  </a:cubicBezTo>
                  <a:lnTo>
                    <a:pt x="29051" y="160020"/>
                  </a:lnTo>
                  <a:cubicBezTo>
                    <a:pt x="29051" y="151638"/>
                    <a:pt x="35909" y="144780"/>
                    <a:pt x="44291" y="144780"/>
                  </a:cubicBezTo>
                  <a:lnTo>
                    <a:pt x="48673" y="144780"/>
                  </a:lnTo>
                  <a:cubicBezTo>
                    <a:pt x="57055" y="144780"/>
                    <a:pt x="63913" y="151638"/>
                    <a:pt x="63913" y="160020"/>
                  </a:cubicBezTo>
                  <a:lnTo>
                    <a:pt x="63913" y="221361"/>
                  </a:lnTo>
                  <a:cubicBezTo>
                    <a:pt x="63913" y="229743"/>
                    <a:pt x="57150" y="236601"/>
                    <a:pt x="48673" y="236601"/>
                  </a:cubicBezTo>
                  <a:close/>
                  <a:moveTo>
                    <a:pt x="188309" y="291941"/>
                  </a:moveTo>
                  <a:cubicBezTo>
                    <a:pt x="132017" y="291941"/>
                    <a:pt x="86296" y="246602"/>
                    <a:pt x="86296" y="190881"/>
                  </a:cubicBezTo>
                  <a:cubicBezTo>
                    <a:pt x="86296" y="135160"/>
                    <a:pt x="132017" y="89821"/>
                    <a:pt x="188309" y="89821"/>
                  </a:cubicBezTo>
                  <a:cubicBezTo>
                    <a:pt x="244602" y="89821"/>
                    <a:pt x="290322" y="135160"/>
                    <a:pt x="290322" y="190881"/>
                  </a:cubicBezTo>
                  <a:cubicBezTo>
                    <a:pt x="290322" y="246602"/>
                    <a:pt x="244507" y="291941"/>
                    <a:pt x="188309" y="291941"/>
                  </a:cubicBezTo>
                  <a:close/>
                  <a:moveTo>
                    <a:pt x="332137" y="236601"/>
                  </a:moveTo>
                  <a:lnTo>
                    <a:pt x="327755" y="236601"/>
                  </a:lnTo>
                  <a:cubicBezTo>
                    <a:pt x="319373" y="236601"/>
                    <a:pt x="312515" y="229743"/>
                    <a:pt x="312515" y="221361"/>
                  </a:cubicBezTo>
                  <a:lnTo>
                    <a:pt x="312515" y="160020"/>
                  </a:lnTo>
                  <a:cubicBezTo>
                    <a:pt x="312515" y="151638"/>
                    <a:pt x="319373" y="144780"/>
                    <a:pt x="327755" y="144780"/>
                  </a:cubicBezTo>
                  <a:lnTo>
                    <a:pt x="332137" y="144780"/>
                  </a:lnTo>
                  <a:cubicBezTo>
                    <a:pt x="340519" y="144780"/>
                    <a:pt x="347377" y="151638"/>
                    <a:pt x="347377" y="160020"/>
                  </a:cubicBezTo>
                  <a:lnTo>
                    <a:pt x="347377" y="221361"/>
                  </a:lnTo>
                  <a:cubicBezTo>
                    <a:pt x="347377" y="229743"/>
                    <a:pt x="340614" y="236601"/>
                    <a:pt x="332137" y="236601"/>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6" name="자유형: 도형 391">
              <a:extLst>
                <a:ext uri="{FF2B5EF4-FFF2-40B4-BE49-F238E27FC236}">
                  <a16:creationId xmlns:a16="http://schemas.microsoft.com/office/drawing/2014/main" id="{F9C7A4E5-6069-4FCB-9648-459F597D8946}"/>
                </a:ext>
              </a:extLst>
            </p:cNvPr>
            <p:cNvSpPr/>
            <p:nvPr/>
          </p:nvSpPr>
          <p:spPr>
            <a:xfrm>
              <a:off x="4275097" y="5041984"/>
              <a:ext cx="28575" cy="38100"/>
            </a:xfrm>
            <a:custGeom>
              <a:avLst/>
              <a:gdLst>
                <a:gd name="connsiteX0" fmla="*/ 29337 w 28575"/>
                <a:gd name="connsiteY0" fmla="*/ 28649 h 38100"/>
                <a:gd name="connsiteX1" fmla="*/ 29337 w 28575"/>
                <a:gd name="connsiteY1" fmla="*/ 18552 h 38100"/>
                <a:gd name="connsiteX2" fmla="*/ 19526 w 28575"/>
                <a:gd name="connsiteY2" fmla="*/ 7218 h 38100"/>
                <a:gd name="connsiteX3" fmla="*/ 7144 w 28575"/>
                <a:gd name="connsiteY3" fmla="*/ 18267 h 38100"/>
                <a:gd name="connsiteX4" fmla="*/ 7144 w 28575"/>
                <a:gd name="connsiteY4" fmla="*/ 28935 h 38100"/>
                <a:gd name="connsiteX5" fmla="*/ 19526 w 28575"/>
                <a:gd name="connsiteY5" fmla="*/ 39984 h 38100"/>
                <a:gd name="connsiteX6" fmla="*/ 29337 w 28575"/>
                <a:gd name="connsiteY6" fmla="*/ 286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9337" y="28649"/>
                  </a:moveTo>
                  <a:lnTo>
                    <a:pt x="29337" y="18552"/>
                  </a:lnTo>
                  <a:cubicBezTo>
                    <a:pt x="29337" y="12837"/>
                    <a:pt x="25146" y="7884"/>
                    <a:pt x="19526" y="7218"/>
                  </a:cubicBezTo>
                  <a:cubicBezTo>
                    <a:pt x="12859" y="6455"/>
                    <a:pt x="7144" y="11694"/>
                    <a:pt x="7144" y="18267"/>
                  </a:cubicBezTo>
                  <a:lnTo>
                    <a:pt x="7144" y="28935"/>
                  </a:lnTo>
                  <a:cubicBezTo>
                    <a:pt x="7144" y="35507"/>
                    <a:pt x="12859" y="40745"/>
                    <a:pt x="19526" y="39984"/>
                  </a:cubicBezTo>
                  <a:cubicBezTo>
                    <a:pt x="25146" y="39412"/>
                    <a:pt x="29337" y="34364"/>
                    <a:pt x="29337" y="28649"/>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7" name="자유형: 도형 392">
              <a:extLst>
                <a:ext uri="{FF2B5EF4-FFF2-40B4-BE49-F238E27FC236}">
                  <a16:creationId xmlns:a16="http://schemas.microsoft.com/office/drawing/2014/main" id="{E4234692-BEC0-4E0E-A351-7A9DE92AC8AA}"/>
                </a:ext>
              </a:extLst>
            </p:cNvPr>
            <p:cNvSpPr/>
            <p:nvPr/>
          </p:nvSpPr>
          <p:spPr>
            <a:xfrm>
              <a:off x="4352059" y="5041984"/>
              <a:ext cx="28575" cy="38100"/>
            </a:xfrm>
            <a:custGeom>
              <a:avLst/>
              <a:gdLst>
                <a:gd name="connsiteX0" fmla="*/ 7144 w 28575"/>
                <a:gd name="connsiteY0" fmla="*/ 18552 h 38100"/>
                <a:gd name="connsiteX1" fmla="*/ 7144 w 28575"/>
                <a:gd name="connsiteY1" fmla="*/ 28649 h 38100"/>
                <a:gd name="connsiteX2" fmla="*/ 16954 w 28575"/>
                <a:gd name="connsiteY2" fmla="*/ 39984 h 38100"/>
                <a:gd name="connsiteX3" fmla="*/ 29337 w 28575"/>
                <a:gd name="connsiteY3" fmla="*/ 28935 h 38100"/>
                <a:gd name="connsiteX4" fmla="*/ 29337 w 28575"/>
                <a:gd name="connsiteY4" fmla="*/ 18267 h 38100"/>
                <a:gd name="connsiteX5" fmla="*/ 16954 w 28575"/>
                <a:gd name="connsiteY5" fmla="*/ 7218 h 38100"/>
                <a:gd name="connsiteX6" fmla="*/ 7144 w 28575"/>
                <a:gd name="connsiteY6" fmla="*/ 185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7144" y="18552"/>
                  </a:moveTo>
                  <a:lnTo>
                    <a:pt x="7144" y="28649"/>
                  </a:lnTo>
                  <a:cubicBezTo>
                    <a:pt x="7144" y="34364"/>
                    <a:pt x="11335" y="39317"/>
                    <a:pt x="16954" y="39984"/>
                  </a:cubicBezTo>
                  <a:cubicBezTo>
                    <a:pt x="23622" y="40745"/>
                    <a:pt x="29337" y="35507"/>
                    <a:pt x="29337" y="28935"/>
                  </a:cubicBezTo>
                  <a:lnTo>
                    <a:pt x="29337" y="18267"/>
                  </a:lnTo>
                  <a:cubicBezTo>
                    <a:pt x="29337" y="11694"/>
                    <a:pt x="23622" y="6455"/>
                    <a:pt x="16954" y="7218"/>
                  </a:cubicBezTo>
                  <a:cubicBezTo>
                    <a:pt x="11335" y="7884"/>
                    <a:pt x="7144" y="12837"/>
                    <a:pt x="7144" y="18552"/>
                  </a:cubicBezTo>
                  <a:close/>
                </a:path>
              </a:pathLst>
            </a:custGeom>
            <a:grpFill/>
            <a:ln w="9525" cap="flat">
              <a:noFill/>
              <a:prstDash val="solid"/>
              <a:miter/>
            </a:ln>
          </p:spPr>
          <p:txBody>
            <a:bodyPr rtlCol="0" anchor="ctr"/>
            <a:lstStyle/>
            <a:p>
              <a:endParaRPr lang="ko-KR" altLang="en-US" dirty="0">
                <a:solidFill>
                  <a:srgbClr val="002060"/>
                </a:solidFill>
              </a:endParaRPr>
            </a:p>
          </p:txBody>
        </p:sp>
        <p:sp>
          <p:nvSpPr>
            <p:cNvPr id="98" name="자유형: 도형 393">
              <a:extLst>
                <a:ext uri="{FF2B5EF4-FFF2-40B4-BE49-F238E27FC236}">
                  <a16:creationId xmlns:a16="http://schemas.microsoft.com/office/drawing/2014/main" id="{6351FB24-FF03-4697-91F3-8D9DFB8D79E8}"/>
                </a:ext>
              </a:extLst>
            </p:cNvPr>
            <p:cNvSpPr/>
            <p:nvPr/>
          </p:nvSpPr>
          <p:spPr>
            <a:xfrm>
              <a:off x="4275287" y="5095697"/>
              <a:ext cx="104775" cy="57150"/>
            </a:xfrm>
            <a:custGeom>
              <a:avLst/>
              <a:gdLst>
                <a:gd name="connsiteX0" fmla="*/ 90678 w 104775"/>
                <a:gd name="connsiteY0" fmla="*/ 7893 h 57150"/>
                <a:gd name="connsiteX1" fmla="*/ 83725 w 104775"/>
                <a:gd name="connsiteY1" fmla="*/ 18371 h 57150"/>
                <a:gd name="connsiteX2" fmla="*/ 72104 w 104775"/>
                <a:gd name="connsiteY2" fmla="*/ 29705 h 57150"/>
                <a:gd name="connsiteX3" fmla="*/ 40957 w 104775"/>
                <a:gd name="connsiteY3" fmla="*/ 29705 h 57150"/>
                <a:gd name="connsiteX4" fmla="*/ 29337 w 104775"/>
                <a:gd name="connsiteY4" fmla="*/ 18371 h 57150"/>
                <a:gd name="connsiteX5" fmla="*/ 22384 w 104775"/>
                <a:gd name="connsiteY5" fmla="*/ 7893 h 57150"/>
                <a:gd name="connsiteX6" fmla="*/ 7144 w 104775"/>
                <a:gd name="connsiteY6" fmla="*/ 18275 h 57150"/>
                <a:gd name="connsiteX7" fmla="*/ 40957 w 104775"/>
                <a:gd name="connsiteY7" fmla="*/ 51898 h 57150"/>
                <a:gd name="connsiteX8" fmla="*/ 72104 w 104775"/>
                <a:gd name="connsiteY8" fmla="*/ 51898 h 57150"/>
                <a:gd name="connsiteX9" fmla="*/ 105918 w 104775"/>
                <a:gd name="connsiteY9" fmla="*/ 18275 h 57150"/>
                <a:gd name="connsiteX10" fmla="*/ 90678 w 104775"/>
                <a:gd name="connsiteY10" fmla="*/ 789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775" h="57150">
                  <a:moveTo>
                    <a:pt x="90678" y="7893"/>
                  </a:moveTo>
                  <a:cubicBezTo>
                    <a:pt x="86392" y="9512"/>
                    <a:pt x="83725" y="13798"/>
                    <a:pt x="83725" y="18371"/>
                  </a:cubicBezTo>
                  <a:cubicBezTo>
                    <a:pt x="83629" y="24657"/>
                    <a:pt x="78486" y="29705"/>
                    <a:pt x="72104" y="29705"/>
                  </a:cubicBezTo>
                  <a:lnTo>
                    <a:pt x="40957" y="29705"/>
                  </a:lnTo>
                  <a:cubicBezTo>
                    <a:pt x="34576" y="29705"/>
                    <a:pt x="29432" y="24657"/>
                    <a:pt x="29337" y="18371"/>
                  </a:cubicBezTo>
                  <a:cubicBezTo>
                    <a:pt x="29337" y="13798"/>
                    <a:pt x="26670" y="9512"/>
                    <a:pt x="22384" y="7893"/>
                  </a:cubicBezTo>
                  <a:cubicBezTo>
                    <a:pt x="14478" y="5036"/>
                    <a:pt x="7144" y="10750"/>
                    <a:pt x="7144" y="18275"/>
                  </a:cubicBezTo>
                  <a:cubicBezTo>
                    <a:pt x="7144" y="36849"/>
                    <a:pt x="22288" y="51898"/>
                    <a:pt x="40957" y="51898"/>
                  </a:cubicBezTo>
                  <a:lnTo>
                    <a:pt x="72104" y="51898"/>
                  </a:lnTo>
                  <a:cubicBezTo>
                    <a:pt x="90773" y="51898"/>
                    <a:pt x="105918" y="36849"/>
                    <a:pt x="105918" y="18275"/>
                  </a:cubicBezTo>
                  <a:cubicBezTo>
                    <a:pt x="105918" y="10846"/>
                    <a:pt x="98584" y="5036"/>
                    <a:pt x="90678" y="7893"/>
                  </a:cubicBezTo>
                  <a:close/>
                </a:path>
              </a:pathLst>
            </a:custGeom>
            <a:grpFill/>
            <a:ln w="9525" cap="flat">
              <a:noFill/>
              <a:prstDash val="solid"/>
              <a:miter/>
            </a:ln>
          </p:spPr>
          <p:txBody>
            <a:bodyPr rtlCol="0" anchor="ctr"/>
            <a:lstStyle/>
            <a:p>
              <a:endParaRPr lang="ko-KR" altLang="en-US">
                <a:solidFill>
                  <a:srgbClr val="002060"/>
                </a:solidFill>
              </a:endParaRPr>
            </a:p>
          </p:txBody>
        </p:sp>
      </p:grpSp>
      <p:sp>
        <p:nvSpPr>
          <p:cNvPr id="100" name="Parallelogram 15">
            <a:extLst>
              <a:ext uri="{FF2B5EF4-FFF2-40B4-BE49-F238E27FC236}">
                <a16:creationId xmlns:a16="http://schemas.microsoft.com/office/drawing/2014/main" id="{4A9F4AC8-F354-4CC3-86E8-85C7984F273C}"/>
              </a:ext>
            </a:extLst>
          </p:cNvPr>
          <p:cNvSpPr/>
          <p:nvPr/>
        </p:nvSpPr>
        <p:spPr>
          <a:xfrm rot="16200000">
            <a:off x="7473613" y="417735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101" name="Rectangle 9">
            <a:extLst>
              <a:ext uri="{FF2B5EF4-FFF2-40B4-BE49-F238E27FC236}">
                <a16:creationId xmlns:a16="http://schemas.microsoft.com/office/drawing/2014/main" id="{34D15F18-678C-45D1-B3A1-B5A2FB8545F5}"/>
              </a:ext>
            </a:extLst>
          </p:cNvPr>
          <p:cNvSpPr/>
          <p:nvPr/>
        </p:nvSpPr>
        <p:spPr>
          <a:xfrm>
            <a:off x="4157451" y="4232168"/>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02060"/>
              </a:solidFill>
            </a:endParaRPr>
          </a:p>
        </p:txBody>
      </p:sp>
      <p:sp>
        <p:nvSpPr>
          <p:cNvPr id="102" name="Trapezoid 13">
            <a:extLst>
              <a:ext uri="{FF2B5EF4-FFF2-40B4-BE49-F238E27FC236}">
                <a16:creationId xmlns:a16="http://schemas.microsoft.com/office/drawing/2014/main" id="{275A0311-B312-45C2-9132-94EFC9579A6F}"/>
              </a:ext>
            </a:extLst>
          </p:cNvPr>
          <p:cNvSpPr/>
          <p:nvPr/>
        </p:nvSpPr>
        <p:spPr>
          <a:xfrm>
            <a:off x="5115318" y="3303300"/>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2" name="Picture 4" descr="Covid 19 Red Rubber Ink Stamp Digital Art by Bigalbaloo Stock">
            <a:extLst>
              <a:ext uri="{FF2B5EF4-FFF2-40B4-BE49-F238E27FC236}">
                <a16:creationId xmlns:a16="http://schemas.microsoft.com/office/drawing/2014/main" id="{263B5852-D2F7-428E-91BF-636E3F352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49138" cy="1346022"/>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BD52014-321F-4C5E-9ADE-C31458A6E35B}"/>
              </a:ext>
            </a:extLst>
          </p:cNvPr>
          <p:cNvSpPr txBox="1"/>
          <p:nvPr/>
        </p:nvSpPr>
        <p:spPr>
          <a:xfrm>
            <a:off x="2714371" y="176079"/>
            <a:ext cx="6754528" cy="584775"/>
          </a:xfrm>
          <a:prstGeom prst="rect">
            <a:avLst/>
          </a:prstGeom>
          <a:noFill/>
        </p:spPr>
        <p:txBody>
          <a:bodyPr wrap="square" rtlCol="0">
            <a:spAutoFit/>
          </a:bodyPr>
          <a:lstStyle/>
          <a:p>
            <a:pPr algn="ctr"/>
            <a:r>
              <a:rPr lang="en-US" altLang="ko-KR" sz="3200" b="1" dirty="0">
                <a:solidFill>
                  <a:srgbClr val="002060"/>
                </a:solidFill>
                <a:latin typeface="+mj-lt"/>
                <a:cs typeface="Arial" panose="020B0604020202020204" pitchFamily="34" charset="0"/>
              </a:rPr>
              <a:t>Demand</a:t>
            </a:r>
            <a:endParaRPr lang="ko-KR" altLang="en-US" sz="3200" b="1" dirty="0">
              <a:solidFill>
                <a:srgbClr val="002060"/>
              </a:solidFill>
              <a:latin typeface="+mj-lt"/>
              <a:cs typeface="Arial" panose="020B0604020202020204" pitchFamily="34" charset="0"/>
            </a:endParaRPr>
          </a:p>
        </p:txBody>
      </p:sp>
      <p:grpSp>
        <p:nvGrpSpPr>
          <p:cNvPr id="118" name="Group 117">
            <a:extLst>
              <a:ext uri="{FF2B5EF4-FFF2-40B4-BE49-F238E27FC236}">
                <a16:creationId xmlns:a16="http://schemas.microsoft.com/office/drawing/2014/main" id="{6F4BE226-EB86-49C8-8F7B-DED66F12ED4A}"/>
              </a:ext>
            </a:extLst>
          </p:cNvPr>
          <p:cNvGrpSpPr/>
          <p:nvPr/>
        </p:nvGrpSpPr>
        <p:grpSpPr>
          <a:xfrm>
            <a:off x="5115318" y="4135125"/>
            <a:ext cx="1952636" cy="1951635"/>
            <a:chOff x="4574848" y="1897856"/>
            <a:chExt cx="3028217" cy="3026664"/>
          </a:xfrm>
        </p:grpSpPr>
        <p:sp>
          <p:nvSpPr>
            <p:cNvPr id="119" name="Freeform: Shape 118">
              <a:extLst>
                <a:ext uri="{FF2B5EF4-FFF2-40B4-BE49-F238E27FC236}">
                  <a16:creationId xmlns:a16="http://schemas.microsoft.com/office/drawing/2014/main" id="{BCF2F93B-8787-4B61-BC46-B705F292103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bg1">
                <a:lumMod val="95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20" name="Freeform: Shape 119">
              <a:extLst>
                <a:ext uri="{FF2B5EF4-FFF2-40B4-BE49-F238E27FC236}">
                  <a16:creationId xmlns:a16="http://schemas.microsoft.com/office/drawing/2014/main" id="{F63C5B25-6B73-4C18-A8E3-C0B2E68B6DC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lumMod val="50000"/>
              </a:schemeClr>
            </a:solidFill>
            <a:ln w="9525" cap="flat">
              <a:noFill/>
              <a:prstDash val="solid"/>
              <a:miter/>
            </a:ln>
          </p:spPr>
          <p:txBody>
            <a:bodyPr rtlCol="0" anchor="ctr"/>
            <a:lstStyle/>
            <a:p>
              <a:endParaRPr lang="en-US" dirty="0"/>
            </a:p>
          </p:txBody>
        </p:sp>
      </p:grpSp>
      <p:grpSp>
        <p:nvGrpSpPr>
          <p:cNvPr id="121" name="Group 120">
            <a:extLst>
              <a:ext uri="{FF2B5EF4-FFF2-40B4-BE49-F238E27FC236}">
                <a16:creationId xmlns:a16="http://schemas.microsoft.com/office/drawing/2014/main" id="{3DDFB3A9-B86E-4A1E-A635-EAE7FD8AEC90}"/>
              </a:ext>
            </a:extLst>
          </p:cNvPr>
          <p:cNvGrpSpPr/>
          <p:nvPr/>
        </p:nvGrpSpPr>
        <p:grpSpPr>
          <a:xfrm>
            <a:off x="2643840" y="3538233"/>
            <a:ext cx="1588486" cy="1354527"/>
            <a:chOff x="2203944" y="3086356"/>
            <a:chExt cx="1794618" cy="1530300"/>
          </a:xfrm>
        </p:grpSpPr>
        <p:sp>
          <p:nvSpPr>
            <p:cNvPr id="122" name="Freeform: Shape 121">
              <a:extLst>
                <a:ext uri="{FF2B5EF4-FFF2-40B4-BE49-F238E27FC236}">
                  <a16:creationId xmlns:a16="http://schemas.microsoft.com/office/drawing/2014/main" id="{7D31C663-1A95-4C5F-BA4C-3FE22233421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1807534-1D37-48CA-83BE-51803BD494D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EA85641-5A3E-4A08-B080-4FF403C83CA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25" name="Group 124">
            <a:extLst>
              <a:ext uri="{FF2B5EF4-FFF2-40B4-BE49-F238E27FC236}">
                <a16:creationId xmlns:a16="http://schemas.microsoft.com/office/drawing/2014/main" id="{994C50C1-238B-4DA7-ACDB-2DDDED4A4344}"/>
              </a:ext>
            </a:extLst>
          </p:cNvPr>
          <p:cNvGrpSpPr/>
          <p:nvPr/>
        </p:nvGrpSpPr>
        <p:grpSpPr>
          <a:xfrm>
            <a:off x="4410741" y="1733806"/>
            <a:ext cx="1376272" cy="1646389"/>
            <a:chOff x="4200129" y="1047775"/>
            <a:chExt cx="1554866" cy="1860035"/>
          </a:xfrm>
        </p:grpSpPr>
        <p:sp>
          <p:nvSpPr>
            <p:cNvPr id="126" name="Freeform: Shape 125">
              <a:extLst>
                <a:ext uri="{FF2B5EF4-FFF2-40B4-BE49-F238E27FC236}">
                  <a16:creationId xmlns:a16="http://schemas.microsoft.com/office/drawing/2014/main" id="{63F2A4FC-84F2-4FB2-9A6D-C6193139F97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2A48DAD-EBFD-474B-B604-DE99748E5D61}"/>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543D964-F52B-44C6-AA21-0ADA1F45DEA8}"/>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F609FE4-613D-41EA-AA95-1988E7142A26}"/>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175FD7C-3835-481F-951B-0133551E3DF5}"/>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31" name="Graphic 81">
              <a:extLst>
                <a:ext uri="{FF2B5EF4-FFF2-40B4-BE49-F238E27FC236}">
                  <a16:creationId xmlns:a16="http://schemas.microsoft.com/office/drawing/2014/main" id="{7EEE78EA-03ED-4A90-B675-2561CEDD1605}"/>
                </a:ext>
              </a:extLst>
            </p:cNvPr>
            <p:cNvGrpSpPr/>
            <p:nvPr/>
          </p:nvGrpSpPr>
          <p:grpSpPr>
            <a:xfrm>
              <a:off x="4459237" y="2148217"/>
              <a:ext cx="1295758" cy="759593"/>
              <a:chOff x="6513334" y="1100346"/>
              <a:chExt cx="1295758" cy="759593"/>
            </a:xfrm>
            <a:solidFill>
              <a:srgbClr val="1B4760"/>
            </a:solidFill>
          </p:grpSpPr>
          <p:sp>
            <p:nvSpPr>
              <p:cNvPr id="132" name="Freeform: Shape 131">
                <a:extLst>
                  <a:ext uri="{FF2B5EF4-FFF2-40B4-BE49-F238E27FC236}">
                    <a16:creationId xmlns:a16="http://schemas.microsoft.com/office/drawing/2014/main" id="{8CBE5B3D-300B-4B31-BAC1-18D68857AEE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A5D1404-A49D-4D1B-ACE1-1E7422254B52}"/>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34" name="Group 133">
            <a:extLst>
              <a:ext uri="{FF2B5EF4-FFF2-40B4-BE49-F238E27FC236}">
                <a16:creationId xmlns:a16="http://schemas.microsoft.com/office/drawing/2014/main" id="{01F25762-6C86-4643-BE2B-3A4BA7B33E3A}"/>
              </a:ext>
            </a:extLst>
          </p:cNvPr>
          <p:cNvGrpSpPr/>
          <p:nvPr/>
        </p:nvGrpSpPr>
        <p:grpSpPr>
          <a:xfrm>
            <a:off x="6502757" y="1750885"/>
            <a:ext cx="1579169" cy="1635670"/>
            <a:chOff x="6563619" y="1067070"/>
            <a:chExt cx="1784092" cy="1847925"/>
          </a:xfrm>
        </p:grpSpPr>
        <p:sp>
          <p:nvSpPr>
            <p:cNvPr id="135" name="Freeform: Shape 134">
              <a:extLst>
                <a:ext uri="{FF2B5EF4-FFF2-40B4-BE49-F238E27FC236}">
                  <a16:creationId xmlns:a16="http://schemas.microsoft.com/office/drawing/2014/main" id="{EE01D000-6819-45C4-8A0F-C7C8157BC4E3}"/>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9F2E201-E86C-4081-94B6-CF17429E3E1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DF2268A-E92E-43A2-B01A-EC3D6C4008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85B3A24-C6F1-4E29-B581-CC7A397DF16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grpSp>
        <p:nvGrpSpPr>
          <p:cNvPr id="139" name="Group 138">
            <a:extLst>
              <a:ext uri="{FF2B5EF4-FFF2-40B4-BE49-F238E27FC236}">
                <a16:creationId xmlns:a16="http://schemas.microsoft.com/office/drawing/2014/main" id="{C14C7C76-8649-49EF-8E10-A2C8FC168E8C}"/>
              </a:ext>
            </a:extLst>
          </p:cNvPr>
          <p:cNvGrpSpPr/>
          <p:nvPr/>
        </p:nvGrpSpPr>
        <p:grpSpPr>
          <a:xfrm>
            <a:off x="7946663" y="3655474"/>
            <a:ext cx="1571701" cy="1274220"/>
            <a:chOff x="8213001" y="3218811"/>
            <a:chExt cx="1775655" cy="1439571"/>
          </a:xfrm>
        </p:grpSpPr>
        <p:sp>
          <p:nvSpPr>
            <p:cNvPr id="140" name="Freeform: Shape 139">
              <a:extLst>
                <a:ext uri="{FF2B5EF4-FFF2-40B4-BE49-F238E27FC236}">
                  <a16:creationId xmlns:a16="http://schemas.microsoft.com/office/drawing/2014/main" id="{60F92CD4-7127-4E50-8A94-E00F358DA13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F05A3C5-F753-451F-A2D8-9AF36770814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BBBDE58-DA79-4503-847A-2C7ECD9C97E3}"/>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FA67047-9D3D-4C4D-B1DF-4EF8D2098DBC}"/>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44" name="Freeform: Shape 143">
              <a:extLst>
                <a:ext uri="{FF2B5EF4-FFF2-40B4-BE49-F238E27FC236}">
                  <a16:creationId xmlns:a16="http://schemas.microsoft.com/office/drawing/2014/main" id="{D12163C2-4108-4B19-B3E5-FEFFCD46506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22B86EF-3034-4B70-8734-48C662DD334F}"/>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ECCED01-8BAF-4A9C-BA2C-24226C95C833}"/>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3EE3B84-53F1-42D7-9BCB-B368934C841F}"/>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grpSp>
        <p:nvGrpSpPr>
          <p:cNvPr id="148" name="Group 147">
            <a:extLst>
              <a:ext uri="{FF2B5EF4-FFF2-40B4-BE49-F238E27FC236}">
                <a16:creationId xmlns:a16="http://schemas.microsoft.com/office/drawing/2014/main" id="{E3ED6B77-BC5C-4F4A-B4B4-FB520CDB9826}"/>
              </a:ext>
            </a:extLst>
          </p:cNvPr>
          <p:cNvGrpSpPr/>
          <p:nvPr/>
        </p:nvGrpSpPr>
        <p:grpSpPr>
          <a:xfrm>
            <a:off x="6550351" y="5195649"/>
            <a:ext cx="1183662" cy="1040677"/>
            <a:chOff x="3983887" y="4061275"/>
            <a:chExt cx="2122406" cy="1866023"/>
          </a:xfrm>
        </p:grpSpPr>
        <p:grpSp>
          <p:nvGrpSpPr>
            <p:cNvPr id="149" name="Group 148">
              <a:extLst>
                <a:ext uri="{FF2B5EF4-FFF2-40B4-BE49-F238E27FC236}">
                  <a16:creationId xmlns:a16="http://schemas.microsoft.com/office/drawing/2014/main" id="{B98E0817-308B-4368-A2D6-A639C17B49D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62" name="Freeform 15">
                <a:extLst>
                  <a:ext uri="{FF2B5EF4-FFF2-40B4-BE49-F238E27FC236}">
                    <a16:creationId xmlns:a16="http://schemas.microsoft.com/office/drawing/2014/main" id="{D82EC6FA-49CC-434A-8D34-34C3CBD9710D}"/>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3" name="Rectangle 22">
                <a:extLst>
                  <a:ext uri="{FF2B5EF4-FFF2-40B4-BE49-F238E27FC236}">
                    <a16:creationId xmlns:a16="http://schemas.microsoft.com/office/drawing/2014/main" id="{6AD7B0F4-7F68-42F8-BCB4-C0256987F76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0" name="Group 149">
              <a:extLst>
                <a:ext uri="{FF2B5EF4-FFF2-40B4-BE49-F238E27FC236}">
                  <a16:creationId xmlns:a16="http://schemas.microsoft.com/office/drawing/2014/main" id="{42BA2805-3EE4-4C41-8EA7-0E09B2FBD43C}"/>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60" name="Freeform 18">
                <a:extLst>
                  <a:ext uri="{FF2B5EF4-FFF2-40B4-BE49-F238E27FC236}">
                    <a16:creationId xmlns:a16="http://schemas.microsoft.com/office/drawing/2014/main" id="{196FE5D8-A0F7-4693-8C88-00D9C9D0031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Freeform 19">
                <a:extLst>
                  <a:ext uri="{FF2B5EF4-FFF2-40B4-BE49-F238E27FC236}">
                    <a16:creationId xmlns:a16="http://schemas.microsoft.com/office/drawing/2014/main" id="{2C0D22B8-79A0-4356-A712-2B7C606B5EC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51" name="Group 150">
              <a:extLst>
                <a:ext uri="{FF2B5EF4-FFF2-40B4-BE49-F238E27FC236}">
                  <a16:creationId xmlns:a16="http://schemas.microsoft.com/office/drawing/2014/main" id="{FC743A57-7049-4C06-B4D5-71F7853AF452}"/>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8" name="Freeform 21">
                <a:extLst>
                  <a:ext uri="{FF2B5EF4-FFF2-40B4-BE49-F238E27FC236}">
                    <a16:creationId xmlns:a16="http://schemas.microsoft.com/office/drawing/2014/main" id="{A3F7A912-9AF9-415A-A3DD-5CB455C434B8}"/>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9" name="Rectangle 22">
                <a:extLst>
                  <a:ext uri="{FF2B5EF4-FFF2-40B4-BE49-F238E27FC236}">
                    <a16:creationId xmlns:a16="http://schemas.microsoft.com/office/drawing/2014/main" id="{CDFCF8E8-65D0-4615-B017-6979AE16B04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2" name="Group 151">
              <a:extLst>
                <a:ext uri="{FF2B5EF4-FFF2-40B4-BE49-F238E27FC236}">
                  <a16:creationId xmlns:a16="http://schemas.microsoft.com/office/drawing/2014/main" id="{810D957B-6DA2-4B66-8938-CAB62EB8F2B7}"/>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56" name="Freeform 24">
                <a:extLst>
                  <a:ext uri="{FF2B5EF4-FFF2-40B4-BE49-F238E27FC236}">
                    <a16:creationId xmlns:a16="http://schemas.microsoft.com/office/drawing/2014/main" id="{B6768109-D552-4EB6-9F04-867CF01E2828}"/>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7" name="Rectangle 22">
                <a:extLst>
                  <a:ext uri="{FF2B5EF4-FFF2-40B4-BE49-F238E27FC236}">
                    <a16:creationId xmlns:a16="http://schemas.microsoft.com/office/drawing/2014/main" id="{BAE12793-F6E3-4F1D-9A6C-762E87ED28A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3" name="Group 152">
              <a:extLst>
                <a:ext uri="{FF2B5EF4-FFF2-40B4-BE49-F238E27FC236}">
                  <a16:creationId xmlns:a16="http://schemas.microsoft.com/office/drawing/2014/main" id="{6C930486-32A8-4E12-AA23-5BD468C1893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54" name="Freeform 27">
                <a:extLst>
                  <a:ext uri="{FF2B5EF4-FFF2-40B4-BE49-F238E27FC236}">
                    <a16:creationId xmlns:a16="http://schemas.microsoft.com/office/drawing/2014/main" id="{014A7C17-60B2-42FE-9A03-D665E7AA85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5" name="Freeform 28">
                <a:extLst>
                  <a:ext uri="{FF2B5EF4-FFF2-40B4-BE49-F238E27FC236}">
                    <a16:creationId xmlns:a16="http://schemas.microsoft.com/office/drawing/2014/main" id="{401E29DA-D130-4FAA-916D-04BEA5C3200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175" name="TextBox 174">
            <a:extLst>
              <a:ext uri="{FF2B5EF4-FFF2-40B4-BE49-F238E27FC236}">
                <a16:creationId xmlns:a16="http://schemas.microsoft.com/office/drawing/2014/main" id="{0117E717-8D64-447D-BAA5-9C451537A2BD}"/>
              </a:ext>
            </a:extLst>
          </p:cNvPr>
          <p:cNvSpPr txBox="1"/>
          <p:nvPr/>
        </p:nvSpPr>
        <p:spPr>
          <a:xfrm>
            <a:off x="8301224" y="1760883"/>
            <a:ext cx="2938888" cy="277000"/>
          </a:xfrm>
          <a:prstGeom prst="rect">
            <a:avLst/>
          </a:prstGeom>
          <a:noFill/>
        </p:spPr>
        <p:txBody>
          <a:bodyPr wrap="square" rtlCol="0">
            <a:spAutoFit/>
          </a:bodyPr>
          <a:lstStyle/>
          <a:p>
            <a:r>
              <a:rPr lang="en-US" altLang="ko-KR" sz="1200" b="1" dirty="0">
                <a:solidFill>
                  <a:srgbClr val="002060"/>
                </a:solidFill>
                <a:cs typeface="Arial" pitchFamily="34" charset="0"/>
              </a:rPr>
              <a:t>Teaching </a:t>
            </a:r>
            <a:endParaRPr lang="ko-KR" altLang="en-US" sz="1200" b="1" dirty="0">
              <a:solidFill>
                <a:srgbClr val="002060"/>
              </a:solidFill>
              <a:cs typeface="Arial" pitchFamily="34" charset="0"/>
            </a:endParaRPr>
          </a:p>
        </p:txBody>
      </p:sp>
      <p:sp>
        <p:nvSpPr>
          <p:cNvPr id="178" name="TextBox 177">
            <a:extLst>
              <a:ext uri="{FF2B5EF4-FFF2-40B4-BE49-F238E27FC236}">
                <a16:creationId xmlns:a16="http://schemas.microsoft.com/office/drawing/2014/main" id="{B1B7EBE8-70B6-4930-8254-96523EABB2D0}"/>
              </a:ext>
            </a:extLst>
          </p:cNvPr>
          <p:cNvSpPr txBox="1"/>
          <p:nvPr/>
        </p:nvSpPr>
        <p:spPr>
          <a:xfrm>
            <a:off x="1291465" y="1733811"/>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Jobs</a:t>
            </a:r>
            <a:endParaRPr lang="ko-KR" altLang="en-US" sz="1200" b="1" dirty="0">
              <a:solidFill>
                <a:srgbClr val="002060"/>
              </a:solidFill>
              <a:cs typeface="Arial" pitchFamily="34" charset="0"/>
            </a:endParaRPr>
          </a:p>
        </p:txBody>
      </p:sp>
      <p:grpSp>
        <p:nvGrpSpPr>
          <p:cNvPr id="179" name="Group 178">
            <a:extLst>
              <a:ext uri="{FF2B5EF4-FFF2-40B4-BE49-F238E27FC236}">
                <a16:creationId xmlns:a16="http://schemas.microsoft.com/office/drawing/2014/main" id="{706FD89E-25C7-4F40-8940-12B0088694F8}"/>
              </a:ext>
            </a:extLst>
          </p:cNvPr>
          <p:cNvGrpSpPr/>
          <p:nvPr/>
        </p:nvGrpSpPr>
        <p:grpSpPr>
          <a:xfrm flipH="1">
            <a:off x="4443686" y="5195649"/>
            <a:ext cx="1183662" cy="1040677"/>
            <a:chOff x="3983887" y="4061275"/>
            <a:chExt cx="2122406" cy="1866023"/>
          </a:xfrm>
        </p:grpSpPr>
        <p:grpSp>
          <p:nvGrpSpPr>
            <p:cNvPr id="180" name="Group 179">
              <a:extLst>
                <a:ext uri="{FF2B5EF4-FFF2-40B4-BE49-F238E27FC236}">
                  <a16:creationId xmlns:a16="http://schemas.microsoft.com/office/drawing/2014/main" id="{6B886118-FCC5-4309-8DBA-ADC0B3A1DAB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3" name="Freeform 15">
                <a:extLst>
                  <a:ext uri="{FF2B5EF4-FFF2-40B4-BE49-F238E27FC236}">
                    <a16:creationId xmlns:a16="http://schemas.microsoft.com/office/drawing/2014/main" id="{ADA59A04-24A6-48F9-807C-4606D4401288}"/>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Rectangle 22">
                <a:extLst>
                  <a:ext uri="{FF2B5EF4-FFF2-40B4-BE49-F238E27FC236}">
                    <a16:creationId xmlns:a16="http://schemas.microsoft.com/office/drawing/2014/main" id="{36D96880-A75A-4A67-9297-AA82D80D0BE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1" name="Group 180">
              <a:extLst>
                <a:ext uri="{FF2B5EF4-FFF2-40B4-BE49-F238E27FC236}">
                  <a16:creationId xmlns:a16="http://schemas.microsoft.com/office/drawing/2014/main" id="{1D97DAC5-80FC-4F37-A22D-5CF4D0162D77}"/>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91" name="Freeform 18">
                <a:extLst>
                  <a:ext uri="{FF2B5EF4-FFF2-40B4-BE49-F238E27FC236}">
                    <a16:creationId xmlns:a16="http://schemas.microsoft.com/office/drawing/2014/main" id="{1B717D24-AAB2-4E8F-9821-8492974293C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Freeform 19">
                <a:extLst>
                  <a:ext uri="{FF2B5EF4-FFF2-40B4-BE49-F238E27FC236}">
                    <a16:creationId xmlns:a16="http://schemas.microsoft.com/office/drawing/2014/main" id="{CFD87DF9-6D55-46EB-8385-C263480026C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82" name="Group 181">
              <a:extLst>
                <a:ext uri="{FF2B5EF4-FFF2-40B4-BE49-F238E27FC236}">
                  <a16:creationId xmlns:a16="http://schemas.microsoft.com/office/drawing/2014/main" id="{FF0E5BD7-25A6-4EA9-9026-D7E40C448C8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89" name="Freeform 21">
                <a:extLst>
                  <a:ext uri="{FF2B5EF4-FFF2-40B4-BE49-F238E27FC236}">
                    <a16:creationId xmlns:a16="http://schemas.microsoft.com/office/drawing/2014/main" id="{CEEFD123-CBDF-4EEA-A4F3-53B5D9A00E3B}"/>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0" name="Rectangle 22">
                <a:extLst>
                  <a:ext uri="{FF2B5EF4-FFF2-40B4-BE49-F238E27FC236}">
                    <a16:creationId xmlns:a16="http://schemas.microsoft.com/office/drawing/2014/main" id="{533FAE8D-ABFD-49B8-A4D0-D5BCF889DA64}"/>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3" name="Group 182">
              <a:extLst>
                <a:ext uri="{FF2B5EF4-FFF2-40B4-BE49-F238E27FC236}">
                  <a16:creationId xmlns:a16="http://schemas.microsoft.com/office/drawing/2014/main" id="{90FEFF11-01C7-43FC-949E-5D1E9A4BF7C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87" name="Freeform 24">
                <a:extLst>
                  <a:ext uri="{FF2B5EF4-FFF2-40B4-BE49-F238E27FC236}">
                    <a16:creationId xmlns:a16="http://schemas.microsoft.com/office/drawing/2014/main" id="{005EC2F8-49E9-4F79-B9F2-66069A2FC2F7}"/>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8" name="Rectangle 22">
                <a:extLst>
                  <a:ext uri="{FF2B5EF4-FFF2-40B4-BE49-F238E27FC236}">
                    <a16:creationId xmlns:a16="http://schemas.microsoft.com/office/drawing/2014/main" id="{98BDF177-6F4D-4B21-98F6-7D8A797EA92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4" name="Group 183">
              <a:extLst>
                <a:ext uri="{FF2B5EF4-FFF2-40B4-BE49-F238E27FC236}">
                  <a16:creationId xmlns:a16="http://schemas.microsoft.com/office/drawing/2014/main" id="{20FC995C-3656-484D-984C-03E92395E9E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85" name="Freeform 27">
                <a:extLst>
                  <a:ext uri="{FF2B5EF4-FFF2-40B4-BE49-F238E27FC236}">
                    <a16:creationId xmlns:a16="http://schemas.microsoft.com/office/drawing/2014/main" id="{A7969C71-975B-4E2A-9AA2-43C8BF5530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6" name="Freeform 28">
                <a:extLst>
                  <a:ext uri="{FF2B5EF4-FFF2-40B4-BE49-F238E27FC236}">
                    <a16:creationId xmlns:a16="http://schemas.microsoft.com/office/drawing/2014/main" id="{415E7EFC-A3B4-4356-9C6B-3EC3932A8A19}"/>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74" name="TextBox 273">
            <a:extLst>
              <a:ext uri="{FF2B5EF4-FFF2-40B4-BE49-F238E27FC236}">
                <a16:creationId xmlns:a16="http://schemas.microsoft.com/office/drawing/2014/main" id="{C97A9543-2B18-4D24-83D7-276FEE27872C}"/>
              </a:ext>
            </a:extLst>
          </p:cNvPr>
          <p:cNvSpPr txBox="1"/>
          <p:nvPr/>
        </p:nvSpPr>
        <p:spPr>
          <a:xfrm>
            <a:off x="304891" y="4679192"/>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Book</a:t>
            </a:r>
            <a:endParaRPr lang="ko-KR" altLang="en-US" sz="1200" b="1" dirty="0">
              <a:solidFill>
                <a:srgbClr val="002060"/>
              </a:solidFill>
              <a:cs typeface="Arial" pitchFamily="34" charset="0"/>
            </a:endParaRPr>
          </a:p>
        </p:txBody>
      </p:sp>
      <p:sp>
        <p:nvSpPr>
          <p:cNvPr id="277" name="TextBox 276">
            <a:extLst>
              <a:ext uri="{FF2B5EF4-FFF2-40B4-BE49-F238E27FC236}">
                <a16:creationId xmlns:a16="http://schemas.microsoft.com/office/drawing/2014/main" id="{EA4448E4-94C9-4C7B-A5A1-35187F761D96}"/>
              </a:ext>
            </a:extLst>
          </p:cNvPr>
          <p:cNvSpPr txBox="1"/>
          <p:nvPr/>
        </p:nvSpPr>
        <p:spPr>
          <a:xfrm>
            <a:off x="8918425" y="4679192"/>
            <a:ext cx="2938888" cy="276999"/>
          </a:xfrm>
          <a:prstGeom prst="rect">
            <a:avLst/>
          </a:prstGeom>
          <a:noFill/>
        </p:spPr>
        <p:txBody>
          <a:bodyPr wrap="square" rtlCol="0">
            <a:spAutoFit/>
          </a:bodyPr>
          <a:lstStyle/>
          <a:p>
            <a:r>
              <a:rPr lang="en-US" altLang="ko-KR" sz="1200" b="1" dirty="0">
                <a:solidFill>
                  <a:srgbClr val="002060"/>
                </a:solidFill>
                <a:cs typeface="Arial" pitchFamily="34" charset="0"/>
              </a:rPr>
              <a:t>Studying</a:t>
            </a:r>
            <a:endParaRPr lang="ko-KR" altLang="en-US" sz="1200" b="1" dirty="0">
              <a:solidFill>
                <a:srgbClr val="002060"/>
              </a:solidFill>
              <a:cs typeface="Arial" pitchFamily="34" charset="0"/>
            </a:endParaRPr>
          </a:p>
        </p:txBody>
      </p:sp>
      <p:grpSp>
        <p:nvGrpSpPr>
          <p:cNvPr id="278" name="Graphic 3">
            <a:extLst>
              <a:ext uri="{FF2B5EF4-FFF2-40B4-BE49-F238E27FC236}">
                <a16:creationId xmlns:a16="http://schemas.microsoft.com/office/drawing/2014/main" id="{20227F1D-74CD-4AC3-87E8-654CB484E407}"/>
              </a:ext>
            </a:extLst>
          </p:cNvPr>
          <p:cNvGrpSpPr/>
          <p:nvPr/>
        </p:nvGrpSpPr>
        <p:grpSpPr>
          <a:xfrm rot="294171">
            <a:off x="5592267" y="5285235"/>
            <a:ext cx="3319894" cy="1207409"/>
            <a:chOff x="0" y="1211951"/>
            <a:chExt cx="12192000" cy="4434097"/>
          </a:xfrm>
        </p:grpSpPr>
        <p:sp>
          <p:nvSpPr>
            <p:cNvPr id="279" name="Freeform: Shape 278">
              <a:extLst>
                <a:ext uri="{FF2B5EF4-FFF2-40B4-BE49-F238E27FC236}">
                  <a16:creationId xmlns:a16="http://schemas.microsoft.com/office/drawing/2014/main" id="{606AFEB5-1048-48C6-8F8E-1642E64FB926}"/>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3907B082-5CCA-4DAB-937F-93F0F6FEA75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639D9A6-78A4-4F1E-A20D-8B76C9D10620}"/>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C6C6011-5CC1-487A-80EB-24611E17192A}"/>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F3CEAE7-377F-4DFC-9601-D9DFAE175EA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C088163F-A68E-43E7-9707-EB6669C14B47}"/>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0E1E771-3DA0-43AA-9E5B-FB64943CA80A}"/>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A4100729-BDB6-49F4-A6E1-E1F8144EFBCB}"/>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24635E1-C547-4D8D-9C37-0693BC919472}"/>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AF3431D2-61E1-486D-88AC-A4711596DB2E}"/>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77322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56DA9-3A1E-4A0F-92A4-44B8D905C950}"/>
              </a:ext>
            </a:extLst>
          </p:cNvPr>
          <p:cNvGrpSpPr/>
          <p:nvPr/>
        </p:nvGrpSpPr>
        <p:grpSpPr>
          <a:xfrm>
            <a:off x="592822" y="1171618"/>
            <a:ext cx="7064345" cy="5206988"/>
            <a:chOff x="592822" y="1171618"/>
            <a:chExt cx="7064345" cy="5206988"/>
          </a:xfrm>
        </p:grpSpPr>
        <p:pic>
          <p:nvPicPr>
            <p:cNvPr id="11" name="Picture 10">
              <a:extLst>
                <a:ext uri="{FF2B5EF4-FFF2-40B4-BE49-F238E27FC236}">
                  <a16:creationId xmlns:a16="http://schemas.microsoft.com/office/drawing/2014/main" id="{98F1DB5D-5C44-45C9-8ED9-22B8AB55277E}"/>
                </a:ext>
              </a:extLst>
            </p:cNvPr>
            <p:cNvPicPr>
              <a:picLocks noChangeAspect="1"/>
            </p:cNvPicPr>
            <p:nvPr/>
          </p:nvPicPr>
          <p:blipFill>
            <a:blip r:embed="rId2"/>
            <a:stretch>
              <a:fillRect/>
            </a:stretch>
          </p:blipFill>
          <p:spPr>
            <a:xfrm>
              <a:off x="592822" y="1171618"/>
              <a:ext cx="7064345" cy="5206988"/>
            </a:xfrm>
            <a:prstGeom prst="rect">
              <a:avLst/>
            </a:prstGeom>
          </p:spPr>
        </p:pic>
        <p:sp>
          <p:nvSpPr>
            <p:cNvPr id="2" name="Rectangle 1">
              <a:extLst>
                <a:ext uri="{FF2B5EF4-FFF2-40B4-BE49-F238E27FC236}">
                  <a16:creationId xmlns:a16="http://schemas.microsoft.com/office/drawing/2014/main" id="{3297FB2C-9569-4DA3-9CE5-97CA844EB106}"/>
                </a:ext>
              </a:extLst>
            </p:cNvPr>
            <p:cNvSpPr/>
            <p:nvPr/>
          </p:nvSpPr>
          <p:spPr>
            <a:xfrm>
              <a:off x="2552700" y="1171618"/>
              <a:ext cx="342734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3427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4482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Image of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67299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Introduction of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683210">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Name and price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05069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button </a:t>
                      </a:r>
                      <a:r>
                        <a:rPr lang="en-US" dirty="0">
                          <a:solidFill>
                            <a:srgbClr val="002060"/>
                          </a:solidFill>
                          <a:latin typeface="Calibri (Body)"/>
                          <a:sym typeface="Wingdings" panose="05000000000000000000" pitchFamily="2" charset="2"/>
                        </a:rPr>
                        <a:t> join class(if registered status is “Payment”)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r h="1334274">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courses</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53958085"/>
                  </a:ext>
                </a:extLst>
              </a:tr>
              <a:tr h="1334274">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26673760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57896" y="18700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994040" y="187001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57896" y="3429000"/>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5980047" y="3470410"/>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6C082C10-6018-4F49-BB56-EB1CEF8D8EE7}"/>
              </a:ext>
            </a:extLst>
          </p:cNvPr>
          <p:cNvGrpSpPr/>
          <p:nvPr/>
        </p:nvGrpSpPr>
        <p:grpSpPr>
          <a:xfrm>
            <a:off x="657896" y="3941919"/>
            <a:ext cx="388720" cy="200055"/>
            <a:chOff x="4727047" y="5307508"/>
            <a:chExt cx="388720" cy="200055"/>
          </a:xfrm>
        </p:grpSpPr>
        <p:sp>
          <p:nvSpPr>
            <p:cNvPr id="21" name="타원 65">
              <a:extLst>
                <a:ext uri="{FF2B5EF4-FFF2-40B4-BE49-F238E27FC236}">
                  <a16:creationId xmlns:a16="http://schemas.microsoft.com/office/drawing/2014/main" id="{3E7A0721-E877-4A29-B2B2-CFDFD09B6CE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3FBFB420-E708-4D7C-A98D-EDF189517ED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D1D73B95-34AE-477F-9C4E-972C0305D4AA}"/>
              </a:ext>
            </a:extLst>
          </p:cNvPr>
          <p:cNvGrpSpPr/>
          <p:nvPr/>
        </p:nvGrpSpPr>
        <p:grpSpPr>
          <a:xfrm>
            <a:off x="659580" y="4254783"/>
            <a:ext cx="388720" cy="200055"/>
            <a:chOff x="4727047" y="5307508"/>
            <a:chExt cx="388720" cy="200055"/>
          </a:xfrm>
        </p:grpSpPr>
        <p:sp>
          <p:nvSpPr>
            <p:cNvPr id="24" name="타원 65">
              <a:extLst>
                <a:ext uri="{FF2B5EF4-FFF2-40B4-BE49-F238E27FC236}">
                  <a16:creationId xmlns:a16="http://schemas.microsoft.com/office/drawing/2014/main" id="{59CA997D-E4CB-482A-B0EC-A7995A8DED4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5378557C-B724-4E5E-803B-79189B4AA44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717573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2410C1-F219-4F98-BC22-95868499A47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A5446502-3DA6-4C23-A51F-9863B11FE80F}"/>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2" name="Rectangle 1">
              <a:extLst>
                <a:ext uri="{FF2B5EF4-FFF2-40B4-BE49-F238E27FC236}">
                  <a16:creationId xmlns:a16="http://schemas.microsoft.com/office/drawing/2014/main" id="{F00CCB8B-4B81-41AF-85A0-46E763247ED9}"/>
                </a:ext>
              </a:extLst>
            </p:cNvPr>
            <p:cNvSpPr/>
            <p:nvPr/>
          </p:nvSpPr>
          <p:spPr>
            <a:xfrm>
              <a:off x="2492227" y="1201063"/>
              <a:ext cx="3418036" cy="17061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297867" y="392288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820262" y="446525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26" name="그룹 64">
            <a:extLst>
              <a:ext uri="{FF2B5EF4-FFF2-40B4-BE49-F238E27FC236}">
                <a16:creationId xmlns:a16="http://schemas.microsoft.com/office/drawing/2014/main" id="{B8319ACB-4B75-4DC3-B36D-A101833CC6FF}"/>
              </a:ext>
            </a:extLst>
          </p:cNvPr>
          <p:cNvGrpSpPr/>
          <p:nvPr/>
        </p:nvGrpSpPr>
        <p:grpSpPr>
          <a:xfrm>
            <a:off x="2674468" y="4475281"/>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926975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42A391-F0CC-4ADB-B5E3-8B8785278CC1}"/>
              </a:ext>
            </a:extLst>
          </p:cNvPr>
          <p:cNvGrpSpPr/>
          <p:nvPr/>
        </p:nvGrpSpPr>
        <p:grpSpPr>
          <a:xfrm>
            <a:off x="570452" y="1233314"/>
            <a:ext cx="7064344" cy="5145292"/>
            <a:chOff x="570452" y="1233314"/>
            <a:chExt cx="7064344" cy="5145292"/>
          </a:xfrm>
        </p:grpSpPr>
        <p:pic>
          <p:nvPicPr>
            <p:cNvPr id="11" name="Picture 10">
              <a:extLst>
                <a:ext uri="{FF2B5EF4-FFF2-40B4-BE49-F238E27FC236}">
                  <a16:creationId xmlns:a16="http://schemas.microsoft.com/office/drawing/2014/main" id="{69F7E454-8576-4022-9461-E318FE188E4B}"/>
                </a:ext>
              </a:extLst>
            </p:cNvPr>
            <p:cNvPicPr>
              <a:picLocks noChangeAspect="1"/>
            </p:cNvPicPr>
            <p:nvPr/>
          </p:nvPicPr>
          <p:blipFill>
            <a:blip r:embed="rId2"/>
            <a:stretch>
              <a:fillRect/>
            </a:stretch>
          </p:blipFill>
          <p:spPr>
            <a:xfrm>
              <a:off x="570452" y="1233314"/>
              <a:ext cx="7064344" cy="5145292"/>
            </a:xfrm>
            <a:prstGeom prst="rect">
              <a:avLst/>
            </a:prstGeom>
          </p:spPr>
        </p:pic>
        <p:sp>
          <p:nvSpPr>
            <p:cNvPr id="2" name="Rectangle 1">
              <a:extLst>
                <a:ext uri="{FF2B5EF4-FFF2-40B4-BE49-F238E27FC236}">
                  <a16:creationId xmlns:a16="http://schemas.microsoft.com/office/drawing/2014/main" id="{36F0453B-A69D-4598-BB40-99785281CDAC}"/>
                </a:ext>
              </a:extLst>
            </p:cNvPr>
            <p:cNvSpPr/>
            <p:nvPr/>
          </p:nvSpPr>
          <p:spPr>
            <a:xfrm>
              <a:off x="2524125" y="1233314"/>
              <a:ext cx="342900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39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332415">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501622">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lessons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908264" y="3956444"/>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57896" y="422197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spTree>
    <p:extLst>
      <p:ext uri="{BB962C8B-B14F-4D97-AF65-F5344CB8AC3E}">
        <p14:creationId xmlns:p14="http://schemas.microsoft.com/office/powerpoint/2010/main" val="927665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DA8BAF-198A-4FFC-BF81-F2B3017B370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7C742881-6CDF-41C1-B45D-539AD1B4212E}"/>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12" name="Rectangle 11">
              <a:extLst>
                <a:ext uri="{FF2B5EF4-FFF2-40B4-BE49-F238E27FC236}">
                  <a16:creationId xmlns:a16="http://schemas.microsoft.com/office/drawing/2014/main" id="{22F4EBFC-79D7-46F1-9CE0-A112EEFB0003}"/>
                </a:ext>
              </a:extLst>
            </p:cNvPr>
            <p:cNvSpPr/>
            <p:nvPr/>
          </p:nvSpPr>
          <p:spPr>
            <a:xfrm>
              <a:off x="2495550" y="1171618"/>
              <a:ext cx="335333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60167" y="394574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707280" y="417519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26" name="그룹 64">
            <a:extLst>
              <a:ext uri="{FF2B5EF4-FFF2-40B4-BE49-F238E27FC236}">
                <a16:creationId xmlns:a16="http://schemas.microsoft.com/office/drawing/2014/main" id="{B8319ACB-4B75-4DC3-B36D-A101833CC6FF}"/>
              </a:ext>
            </a:extLst>
          </p:cNvPr>
          <p:cNvGrpSpPr/>
          <p:nvPr/>
        </p:nvGrpSpPr>
        <p:grpSpPr>
          <a:xfrm>
            <a:off x="769438" y="4597636"/>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8E7C0C14-2347-4D90-A754-A6D5C37D3F13}"/>
              </a:ext>
            </a:extLst>
          </p:cNvPr>
          <p:cNvGrpSpPr/>
          <p:nvPr/>
        </p:nvGrpSpPr>
        <p:grpSpPr>
          <a:xfrm>
            <a:off x="6367231" y="4887196"/>
            <a:ext cx="388720" cy="200055"/>
            <a:chOff x="4727047" y="5307508"/>
            <a:chExt cx="388720" cy="200055"/>
          </a:xfrm>
        </p:grpSpPr>
        <p:sp>
          <p:nvSpPr>
            <p:cNvPr id="17" name="타원 65">
              <a:extLst>
                <a:ext uri="{FF2B5EF4-FFF2-40B4-BE49-F238E27FC236}">
                  <a16:creationId xmlns:a16="http://schemas.microsoft.com/office/drawing/2014/main" id="{C6947D49-3CB5-4511-BB95-26A84BD30F1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17">
              <a:extLst>
                <a:ext uri="{FF2B5EF4-FFF2-40B4-BE49-F238E27FC236}">
                  <a16:creationId xmlns:a16="http://schemas.microsoft.com/office/drawing/2014/main" id="{72730AA9-7179-4167-8A18-AEADBBEF9C6B}"/>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AEB6555D-4B8E-48DF-88E5-DE74673302C6}"/>
              </a:ext>
            </a:extLst>
          </p:cNvPr>
          <p:cNvGrpSpPr/>
          <p:nvPr/>
        </p:nvGrpSpPr>
        <p:grpSpPr>
          <a:xfrm>
            <a:off x="769279" y="5201521"/>
            <a:ext cx="388720" cy="200055"/>
            <a:chOff x="4727047" y="5307508"/>
            <a:chExt cx="388720" cy="200055"/>
          </a:xfrm>
        </p:grpSpPr>
        <p:sp>
          <p:nvSpPr>
            <p:cNvPr id="23" name="타원 65">
              <a:extLst>
                <a:ext uri="{FF2B5EF4-FFF2-40B4-BE49-F238E27FC236}">
                  <a16:creationId xmlns:a16="http://schemas.microsoft.com/office/drawing/2014/main" id="{99CBD858-2A9F-49B5-9C00-6E4578A32BF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AFFCB3AE-6546-42D2-B458-0D44055F73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671273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Register 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522BCF0-3148-4AD9-9836-33A29D77E89F}"/>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26413C72-E096-4B5B-9935-3F1B00B4E2A1}"/>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540BEF-F6E6-4C99-8849-D5C0BDA5DB2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31CF190-6AE4-48C9-ADD0-448186F8EF9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EBD097F3-33A3-4DFF-8102-2D87872C1A8C}"/>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173397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1EAC-E583-4959-89E2-66612C1966B5}"/>
              </a:ext>
            </a:extLst>
          </p:cNvPr>
          <p:cNvSpPr txBox="1"/>
          <p:nvPr/>
        </p:nvSpPr>
        <p:spPr>
          <a:xfrm>
            <a:off x="670560" y="243840"/>
            <a:ext cx="484632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shows courses</a:t>
            </a:r>
            <a:endParaRPr lang="vi-VN" b="1" dirty="0">
              <a:solidFill>
                <a:srgbClr val="002060"/>
              </a:solidFill>
            </a:endParaRPr>
          </a:p>
        </p:txBody>
      </p:sp>
      <p:pic>
        <p:nvPicPr>
          <p:cNvPr id="3" name="Picture 2" descr="Diagram&#10;&#10;Description automatically generated">
            <a:extLst>
              <a:ext uri="{FF2B5EF4-FFF2-40B4-BE49-F238E27FC236}">
                <a16:creationId xmlns:a16="http://schemas.microsoft.com/office/drawing/2014/main" id="{7C206B76-B6D3-4AE6-8BA6-C7E954A0D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285770"/>
            <a:ext cx="8691239" cy="4602822"/>
          </a:xfrm>
          <a:prstGeom prst="rect">
            <a:avLst/>
          </a:prstGeom>
        </p:spPr>
      </p:pic>
      <p:graphicFrame>
        <p:nvGraphicFramePr>
          <p:cNvPr id="5" name="Table 6">
            <a:extLst>
              <a:ext uri="{FF2B5EF4-FFF2-40B4-BE49-F238E27FC236}">
                <a16:creationId xmlns:a16="http://schemas.microsoft.com/office/drawing/2014/main" id="{5F854B69-32D1-4EB4-9E39-59170F871D1A}"/>
              </a:ext>
            </a:extLst>
          </p:cNvPr>
          <p:cNvGraphicFramePr>
            <a:graphicFrameLocks noGrp="1"/>
          </p:cNvGraphicFramePr>
          <p:nvPr>
            <p:extLst>
              <p:ext uri="{D42A27DB-BD31-4B8C-83A1-F6EECF244321}">
                <p14:modId xmlns:p14="http://schemas.microsoft.com/office/powerpoint/2010/main" val="1481238803"/>
              </p:ext>
            </p:extLst>
          </p:nvPr>
        </p:nvGraphicFramePr>
        <p:xfrm>
          <a:off x="8504809" y="0"/>
          <a:ext cx="3687191" cy="6857999"/>
        </p:xfrm>
        <a:graphic>
          <a:graphicData uri="http://schemas.openxmlformats.org/drawingml/2006/table">
            <a:tbl>
              <a:tblPr firstRow="1" bandRow="1">
                <a:tableStyleId>{5C22544A-7EE6-4342-B048-85BDC9FD1C3A}</a:tableStyleId>
              </a:tblPr>
              <a:tblGrid>
                <a:gridCol w="1047565">
                  <a:extLst>
                    <a:ext uri="{9D8B030D-6E8A-4147-A177-3AD203B41FA5}">
                      <a16:colId xmlns:a16="http://schemas.microsoft.com/office/drawing/2014/main" val="4142520748"/>
                    </a:ext>
                  </a:extLst>
                </a:gridCol>
                <a:gridCol w="2639626">
                  <a:extLst>
                    <a:ext uri="{9D8B030D-6E8A-4147-A177-3AD203B41FA5}">
                      <a16:colId xmlns:a16="http://schemas.microsoft.com/office/drawing/2014/main" val="4094681260"/>
                    </a:ext>
                  </a:extLst>
                </a:gridCol>
              </a:tblGrid>
              <a:tr h="52530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594679734"/>
                  </a:ext>
                </a:extLst>
              </a:tr>
              <a:tr h="94841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Show the items of other courses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09811171"/>
                  </a:ext>
                </a:extLst>
              </a:tr>
              <a:tr h="94841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Back to Home Page</a:t>
                      </a:r>
                      <a:endParaRPr lang="vi-VN" dirty="0">
                        <a:solidFill>
                          <a:srgbClr val="002060"/>
                        </a:solidFill>
                      </a:endParaRPr>
                    </a:p>
                  </a:txBody>
                  <a:tcPr>
                    <a:solidFill>
                      <a:srgbClr val="D6F6F0"/>
                    </a:solidFill>
                  </a:tcPr>
                </a:tc>
                <a:extLst>
                  <a:ext uri="{0D108BD9-81ED-4DB2-BD59-A6C34878D82A}">
                    <a16:rowId xmlns:a16="http://schemas.microsoft.com/office/drawing/2014/main" val="1785618873"/>
                  </a:ext>
                </a:extLst>
              </a:tr>
              <a:tr h="157612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Main information of course: name teacher, number of lectures, number of lectures</a:t>
                      </a:r>
                    </a:p>
                    <a:p>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392108511"/>
                  </a:ext>
                </a:extLst>
              </a:tr>
              <a:tr h="948411">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“Enrollment”</a:t>
                      </a:r>
                    </a:p>
                    <a:p>
                      <a:r>
                        <a:rPr lang="en-US" dirty="0">
                          <a:solidFill>
                            <a:srgbClr val="002060"/>
                          </a:solidFill>
                        </a:rPr>
                        <a:t>-&gt; Go to details page </a:t>
                      </a:r>
                      <a:endParaRPr lang="vi-VN" dirty="0">
                        <a:solidFill>
                          <a:srgbClr val="002060"/>
                        </a:solidFill>
                      </a:endParaRPr>
                    </a:p>
                  </a:txBody>
                  <a:tcPr>
                    <a:solidFill>
                      <a:srgbClr val="D6F6F0"/>
                    </a:solidFill>
                  </a:tcPr>
                </a:tc>
                <a:extLst>
                  <a:ext uri="{0D108BD9-81ED-4DB2-BD59-A6C34878D82A}">
                    <a16:rowId xmlns:a16="http://schemas.microsoft.com/office/drawing/2014/main" val="2937720150"/>
                  </a:ext>
                </a:extLst>
              </a:tr>
              <a:tr h="94841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Button “Taking a courses”</a:t>
                      </a:r>
                    </a:p>
                    <a:p>
                      <a:r>
                        <a:rPr lang="en-US" dirty="0">
                          <a:solidFill>
                            <a:srgbClr val="002060"/>
                          </a:solidFill>
                        </a:rPr>
                        <a:t>-&gt; Go to class page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73949784"/>
                  </a:ext>
                </a:extLst>
              </a:tr>
              <a:tr h="962932">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a:t>
                      </a:r>
                    </a:p>
                    <a:p>
                      <a:r>
                        <a:rPr lang="en-US" dirty="0">
                          <a:solidFill>
                            <a:srgbClr val="002060"/>
                          </a:solidFill>
                        </a:rPr>
                        <a:t>-&gt; Go to different course of each categories</a:t>
                      </a:r>
                      <a:endParaRPr lang="vi-VN" dirty="0">
                        <a:solidFill>
                          <a:srgbClr val="002060"/>
                        </a:solidFill>
                      </a:endParaRPr>
                    </a:p>
                  </a:txBody>
                  <a:tcPr>
                    <a:solidFill>
                      <a:srgbClr val="D6F6F0"/>
                    </a:solidFill>
                  </a:tcPr>
                </a:tc>
                <a:extLst>
                  <a:ext uri="{0D108BD9-81ED-4DB2-BD59-A6C34878D82A}">
                    <a16:rowId xmlns:a16="http://schemas.microsoft.com/office/drawing/2014/main" val="4224318330"/>
                  </a:ext>
                </a:extLst>
              </a:tr>
            </a:tbl>
          </a:graphicData>
        </a:graphic>
      </p:graphicFrame>
    </p:spTree>
    <p:extLst>
      <p:ext uri="{BB962C8B-B14F-4D97-AF65-F5344CB8AC3E}">
        <p14:creationId xmlns:p14="http://schemas.microsoft.com/office/powerpoint/2010/main" val="1737940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51F8-8837-4F0D-832B-AAB909CD1977}"/>
              </a:ext>
            </a:extLst>
          </p:cNvPr>
          <p:cNvSpPr txBox="1"/>
          <p:nvPr/>
        </p:nvSpPr>
        <p:spPr>
          <a:xfrm>
            <a:off x="532660" y="257452"/>
            <a:ext cx="616998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Page (when click button “Enrollment”) </a:t>
            </a:r>
            <a:endParaRPr lang="vi-VN" b="1" dirty="0">
              <a:solidFill>
                <a:srgbClr val="002060"/>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1738037E-21FD-4AF0-85D1-926BCBE5F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25" y="1125766"/>
            <a:ext cx="9692560" cy="4813394"/>
          </a:xfrm>
          <a:prstGeom prst="rect">
            <a:avLst/>
          </a:prstGeom>
        </p:spPr>
      </p:pic>
      <p:graphicFrame>
        <p:nvGraphicFramePr>
          <p:cNvPr id="6" name="Table 12">
            <a:extLst>
              <a:ext uri="{FF2B5EF4-FFF2-40B4-BE49-F238E27FC236}">
                <a16:creationId xmlns:a16="http://schemas.microsoft.com/office/drawing/2014/main" id="{C0A07E5B-16BC-4D00-B0AC-D009661BAB7E}"/>
              </a:ext>
            </a:extLst>
          </p:cNvPr>
          <p:cNvGraphicFramePr>
            <a:graphicFrameLocks noGrp="1"/>
          </p:cNvGraphicFramePr>
          <p:nvPr>
            <p:extLst>
              <p:ext uri="{D42A27DB-BD31-4B8C-83A1-F6EECF244321}">
                <p14:modId xmlns:p14="http://schemas.microsoft.com/office/powerpoint/2010/main" val="151998012"/>
              </p:ext>
            </p:extLst>
          </p:nvPr>
        </p:nvGraphicFramePr>
        <p:xfrm>
          <a:off x="8478175" y="0"/>
          <a:ext cx="3713826" cy="6858000"/>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65065425"/>
                    </a:ext>
                  </a:extLst>
                </a:gridCol>
                <a:gridCol w="2537335">
                  <a:extLst>
                    <a:ext uri="{9D8B030D-6E8A-4147-A177-3AD203B41FA5}">
                      <a16:colId xmlns:a16="http://schemas.microsoft.com/office/drawing/2014/main" val="3924612383"/>
                    </a:ext>
                  </a:extLst>
                </a:gridCol>
              </a:tblGrid>
              <a:tr h="74220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81344894"/>
                  </a:ext>
                </a:extLst>
              </a:tr>
              <a:tr h="1528948">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Detail information of course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977708634"/>
                  </a:ext>
                </a:extLst>
              </a:tr>
              <a:tr h="1528948">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Special requirements</a:t>
                      </a:r>
                      <a:endParaRPr lang="vi-VN" dirty="0">
                        <a:solidFill>
                          <a:srgbClr val="002060"/>
                        </a:solidFill>
                      </a:endParaRPr>
                    </a:p>
                  </a:txBody>
                  <a:tcPr>
                    <a:solidFill>
                      <a:srgbClr val="D6F6F0"/>
                    </a:solidFill>
                  </a:tcPr>
                </a:tc>
                <a:extLst>
                  <a:ext uri="{0D108BD9-81ED-4DB2-BD59-A6C34878D82A}">
                    <a16:rowId xmlns:a16="http://schemas.microsoft.com/office/drawing/2014/main" val="3083613578"/>
                  </a:ext>
                </a:extLst>
              </a:tr>
              <a:tr h="1528948">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Price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786469957"/>
                  </a:ext>
                </a:extLst>
              </a:tr>
              <a:tr h="1528948">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Open box Payment</a:t>
                      </a:r>
                      <a:endParaRPr lang="vi-VN" dirty="0">
                        <a:solidFill>
                          <a:srgbClr val="002060"/>
                        </a:solidFill>
                      </a:endParaRPr>
                    </a:p>
                  </a:txBody>
                  <a:tcPr>
                    <a:solidFill>
                      <a:srgbClr val="D6F6F0"/>
                    </a:solidFill>
                  </a:tcPr>
                </a:tc>
                <a:extLst>
                  <a:ext uri="{0D108BD9-81ED-4DB2-BD59-A6C34878D82A}">
                    <a16:rowId xmlns:a16="http://schemas.microsoft.com/office/drawing/2014/main" val="3839070492"/>
                  </a:ext>
                </a:extLst>
              </a:tr>
            </a:tbl>
          </a:graphicData>
        </a:graphic>
      </p:graphicFrame>
    </p:spTree>
    <p:extLst>
      <p:ext uri="{BB962C8B-B14F-4D97-AF65-F5344CB8AC3E}">
        <p14:creationId xmlns:p14="http://schemas.microsoft.com/office/powerpoint/2010/main" val="388594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3A9DD-5FBC-4BD3-8791-7AED505B0ED9}"/>
              </a:ext>
            </a:extLst>
          </p:cNvPr>
          <p:cNvPicPr>
            <a:picLocks noChangeAspect="1"/>
          </p:cNvPicPr>
          <p:nvPr/>
        </p:nvPicPr>
        <p:blipFill>
          <a:blip r:embed="rId2"/>
          <a:stretch>
            <a:fillRect/>
          </a:stretch>
        </p:blipFill>
        <p:spPr>
          <a:xfrm>
            <a:off x="1711033" y="949448"/>
            <a:ext cx="4467225" cy="5324475"/>
          </a:xfrm>
          <a:prstGeom prst="rect">
            <a:avLst/>
          </a:prstGeom>
        </p:spPr>
      </p:pic>
      <p:sp>
        <p:nvSpPr>
          <p:cNvPr id="4" name="TextBox 3">
            <a:extLst>
              <a:ext uri="{FF2B5EF4-FFF2-40B4-BE49-F238E27FC236}">
                <a16:creationId xmlns:a16="http://schemas.microsoft.com/office/drawing/2014/main" id="{103A4A9C-0297-4D04-AEFE-98671EC7BA51}"/>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Box Payment when click button “Payment” in Detail Page</a:t>
            </a:r>
            <a:endParaRPr lang="vi-VN" b="1" dirty="0">
              <a:solidFill>
                <a:srgbClr val="002060"/>
              </a:solidFill>
            </a:endParaRPr>
          </a:p>
        </p:txBody>
      </p:sp>
      <p:grpSp>
        <p:nvGrpSpPr>
          <p:cNvPr id="6" name="그룹 64">
            <a:extLst>
              <a:ext uri="{FF2B5EF4-FFF2-40B4-BE49-F238E27FC236}">
                <a16:creationId xmlns:a16="http://schemas.microsoft.com/office/drawing/2014/main" id="{1DED535F-3454-449C-9CAF-4958999EE569}"/>
              </a:ext>
            </a:extLst>
          </p:cNvPr>
          <p:cNvGrpSpPr/>
          <p:nvPr/>
        </p:nvGrpSpPr>
        <p:grpSpPr>
          <a:xfrm>
            <a:off x="4840411" y="1988389"/>
            <a:ext cx="388720" cy="200055"/>
            <a:chOff x="4727047" y="5307508"/>
            <a:chExt cx="388720" cy="200055"/>
          </a:xfrm>
        </p:grpSpPr>
        <p:sp>
          <p:nvSpPr>
            <p:cNvPr id="7" name="타원 65">
              <a:extLst>
                <a:ext uri="{FF2B5EF4-FFF2-40B4-BE49-F238E27FC236}">
                  <a16:creationId xmlns:a16="http://schemas.microsoft.com/office/drawing/2014/main" id="{CA252D07-0243-46BC-A9D0-26CC4160272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8" name="TextBox 27">
              <a:extLst>
                <a:ext uri="{FF2B5EF4-FFF2-40B4-BE49-F238E27FC236}">
                  <a16:creationId xmlns:a16="http://schemas.microsoft.com/office/drawing/2014/main" id="{9B6EE4A7-2C7D-4451-8CB1-6171D74BB0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9" name="그룹 64">
            <a:extLst>
              <a:ext uri="{FF2B5EF4-FFF2-40B4-BE49-F238E27FC236}">
                <a16:creationId xmlns:a16="http://schemas.microsoft.com/office/drawing/2014/main" id="{1DAD36B5-2BAA-401E-BB00-D89FFCD77480}"/>
              </a:ext>
            </a:extLst>
          </p:cNvPr>
          <p:cNvGrpSpPr/>
          <p:nvPr/>
        </p:nvGrpSpPr>
        <p:grpSpPr>
          <a:xfrm>
            <a:off x="3840286" y="2436064"/>
            <a:ext cx="388720" cy="200055"/>
            <a:chOff x="4727047" y="5307508"/>
            <a:chExt cx="388720" cy="200055"/>
          </a:xfrm>
        </p:grpSpPr>
        <p:sp>
          <p:nvSpPr>
            <p:cNvPr id="10" name="타원 65">
              <a:extLst>
                <a:ext uri="{FF2B5EF4-FFF2-40B4-BE49-F238E27FC236}">
                  <a16:creationId xmlns:a16="http://schemas.microsoft.com/office/drawing/2014/main" id="{56F4FFFC-8066-406A-8E40-24477C37D6E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D89EFC4F-2542-42F1-8BF9-0BDDC932EE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2" name="그룹 64">
            <a:extLst>
              <a:ext uri="{FF2B5EF4-FFF2-40B4-BE49-F238E27FC236}">
                <a16:creationId xmlns:a16="http://schemas.microsoft.com/office/drawing/2014/main" id="{320A1A23-03FF-40D6-A4D5-6E611C522C03}"/>
              </a:ext>
            </a:extLst>
          </p:cNvPr>
          <p:cNvGrpSpPr/>
          <p:nvPr/>
        </p:nvGrpSpPr>
        <p:grpSpPr>
          <a:xfrm>
            <a:off x="4300027" y="3885304"/>
            <a:ext cx="388720" cy="200055"/>
            <a:chOff x="4727047" y="5307508"/>
            <a:chExt cx="388720" cy="200055"/>
          </a:xfrm>
        </p:grpSpPr>
        <p:sp>
          <p:nvSpPr>
            <p:cNvPr id="13" name="타원 65">
              <a:extLst>
                <a:ext uri="{FF2B5EF4-FFF2-40B4-BE49-F238E27FC236}">
                  <a16:creationId xmlns:a16="http://schemas.microsoft.com/office/drawing/2014/main" id="{307407A8-1E5F-435B-9A56-4A5E293951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4" name="TextBox 27">
              <a:extLst>
                <a:ext uri="{FF2B5EF4-FFF2-40B4-BE49-F238E27FC236}">
                  <a16:creationId xmlns:a16="http://schemas.microsoft.com/office/drawing/2014/main" id="{86EA920E-4985-4959-9833-650E21CDA69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5" name="그룹 64">
            <a:extLst>
              <a:ext uri="{FF2B5EF4-FFF2-40B4-BE49-F238E27FC236}">
                <a16:creationId xmlns:a16="http://schemas.microsoft.com/office/drawing/2014/main" id="{777F248D-250B-4DF5-88DA-2DF5995AB873}"/>
              </a:ext>
            </a:extLst>
          </p:cNvPr>
          <p:cNvGrpSpPr/>
          <p:nvPr/>
        </p:nvGrpSpPr>
        <p:grpSpPr>
          <a:xfrm>
            <a:off x="4300027" y="4516481"/>
            <a:ext cx="388720" cy="200055"/>
            <a:chOff x="4727047" y="5307508"/>
            <a:chExt cx="388720" cy="200055"/>
          </a:xfrm>
        </p:grpSpPr>
        <p:sp>
          <p:nvSpPr>
            <p:cNvPr id="16" name="타원 65">
              <a:extLst>
                <a:ext uri="{FF2B5EF4-FFF2-40B4-BE49-F238E27FC236}">
                  <a16:creationId xmlns:a16="http://schemas.microsoft.com/office/drawing/2014/main" id="{CB00ECA7-55BB-46E9-943B-41BA44C8BEF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30AE3255-CFB6-4F6D-B488-3617622A62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21" name="Table 10">
            <a:extLst>
              <a:ext uri="{FF2B5EF4-FFF2-40B4-BE49-F238E27FC236}">
                <a16:creationId xmlns:a16="http://schemas.microsoft.com/office/drawing/2014/main" id="{84952BA0-904F-49E5-9582-28399522EBE2}"/>
              </a:ext>
            </a:extLst>
          </p:cNvPr>
          <p:cNvGraphicFramePr>
            <a:graphicFrameLocks noGrp="1"/>
          </p:cNvGraphicFramePr>
          <p:nvPr/>
        </p:nvGraphicFramePr>
        <p:xfrm>
          <a:off x="8645236" y="0"/>
          <a:ext cx="3537528" cy="6894649"/>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1638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22123">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Title product</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425815172"/>
                  </a:ext>
                </a:extLst>
              </a:tr>
              <a:tr h="92212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Price of product</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078287">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Methods of payments:</a:t>
                      </a:r>
                    </a:p>
                    <a:p>
                      <a:r>
                        <a:rPr lang="en-US" dirty="0">
                          <a:solidFill>
                            <a:srgbClr val="002060"/>
                          </a:solidFill>
                        </a:rPr>
                        <a:t>Momo,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70396">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Methods of payments:</a:t>
                      </a:r>
                    </a:p>
                    <a:p>
                      <a:r>
                        <a:rPr lang="en-US" dirty="0">
                          <a:solidFill>
                            <a:srgbClr val="002060"/>
                          </a:solidFill>
                        </a:rPr>
                        <a:t>Deposit</a:t>
                      </a:r>
                    </a:p>
                    <a:p>
                      <a:r>
                        <a:rPr lang="en-US" dirty="0">
                          <a:solidFill>
                            <a:srgbClr val="002060"/>
                          </a:solidFill>
                        </a:rPr>
                        <a:t>-&gt; Student can go bank to transfer</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70396">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“Payment”</a:t>
                      </a:r>
                    </a:p>
                    <a:p>
                      <a:r>
                        <a:rPr lang="en-US" dirty="0">
                          <a:solidFill>
                            <a:srgbClr val="002060"/>
                          </a:solidFill>
                        </a:rPr>
                        <a:t>-&gt; Send info payment,</a:t>
                      </a:r>
                    </a:p>
                    <a:p>
                      <a:r>
                        <a:rPr lang="en-US" dirty="0">
                          <a:solidFill>
                            <a:srgbClr val="002060"/>
                          </a:solidFill>
                        </a:rPr>
                        <a:t>Open new window “Online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283792196"/>
                  </a:ext>
                </a:extLst>
              </a:tr>
              <a:tr h="1078287">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Close box Payment</a:t>
                      </a:r>
                    </a:p>
                  </a:txBody>
                  <a:tcPr>
                    <a:solidFill>
                      <a:srgbClr val="D6F6F0"/>
                    </a:solidFill>
                  </a:tcPr>
                </a:tc>
                <a:extLst>
                  <a:ext uri="{0D108BD9-81ED-4DB2-BD59-A6C34878D82A}">
                    <a16:rowId xmlns:a16="http://schemas.microsoft.com/office/drawing/2014/main" val="499915537"/>
                  </a:ext>
                </a:extLst>
              </a:tr>
            </a:tbl>
          </a:graphicData>
        </a:graphic>
      </p:graphicFrame>
      <p:grpSp>
        <p:nvGrpSpPr>
          <p:cNvPr id="22" name="그룹 64">
            <a:extLst>
              <a:ext uri="{FF2B5EF4-FFF2-40B4-BE49-F238E27FC236}">
                <a16:creationId xmlns:a16="http://schemas.microsoft.com/office/drawing/2014/main" id="{74D481A4-9E7F-4CD4-AA24-4694C755DD03}"/>
              </a:ext>
            </a:extLst>
          </p:cNvPr>
          <p:cNvGrpSpPr/>
          <p:nvPr/>
        </p:nvGrpSpPr>
        <p:grpSpPr>
          <a:xfrm>
            <a:off x="3280574" y="5708497"/>
            <a:ext cx="388720" cy="200055"/>
            <a:chOff x="4727047" y="5307508"/>
            <a:chExt cx="388720" cy="200055"/>
          </a:xfrm>
        </p:grpSpPr>
        <p:sp>
          <p:nvSpPr>
            <p:cNvPr id="23" name="타원 65">
              <a:extLst>
                <a:ext uri="{FF2B5EF4-FFF2-40B4-BE49-F238E27FC236}">
                  <a16:creationId xmlns:a16="http://schemas.microsoft.com/office/drawing/2014/main" id="{002A0A68-E7BA-481A-8A02-0B074B198A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3FE53B46-0E15-4390-8F05-FC81117806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CCD78906-5525-42A6-A47F-6F8CA2E7337D}"/>
              </a:ext>
            </a:extLst>
          </p:cNvPr>
          <p:cNvGrpSpPr/>
          <p:nvPr/>
        </p:nvGrpSpPr>
        <p:grpSpPr>
          <a:xfrm>
            <a:off x="5297284" y="1318780"/>
            <a:ext cx="388720" cy="200055"/>
            <a:chOff x="4727047" y="5307508"/>
            <a:chExt cx="388720" cy="200055"/>
          </a:xfrm>
        </p:grpSpPr>
        <p:sp>
          <p:nvSpPr>
            <p:cNvPr id="26" name="타원 65">
              <a:extLst>
                <a:ext uri="{FF2B5EF4-FFF2-40B4-BE49-F238E27FC236}">
                  <a16:creationId xmlns:a16="http://schemas.microsoft.com/office/drawing/2014/main" id="{DB6B7C01-E653-4546-B70A-C5E60D7CC62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D4E9BD10-B107-4205-96EB-5BF5CA4AFF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898467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349F81-E1C4-4045-ACD6-E0A9C0D3C297}"/>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When select method: “Deposit”</a:t>
            </a:r>
            <a:endParaRPr lang="vi-VN" b="1" dirty="0">
              <a:solidFill>
                <a:srgbClr val="002060"/>
              </a:solidFill>
            </a:endParaRPr>
          </a:p>
        </p:txBody>
      </p:sp>
      <p:pic>
        <p:nvPicPr>
          <p:cNvPr id="4" name="Picture 3">
            <a:extLst>
              <a:ext uri="{FF2B5EF4-FFF2-40B4-BE49-F238E27FC236}">
                <a16:creationId xmlns:a16="http://schemas.microsoft.com/office/drawing/2014/main" id="{1E8DDB50-F266-4EDA-B4BE-56E942481D01}"/>
              </a:ext>
            </a:extLst>
          </p:cNvPr>
          <p:cNvPicPr>
            <a:picLocks noChangeAspect="1"/>
          </p:cNvPicPr>
          <p:nvPr/>
        </p:nvPicPr>
        <p:blipFill>
          <a:blip r:embed="rId2"/>
          <a:stretch>
            <a:fillRect/>
          </a:stretch>
        </p:blipFill>
        <p:spPr>
          <a:xfrm>
            <a:off x="2434146" y="1130423"/>
            <a:ext cx="4305300" cy="5143500"/>
          </a:xfrm>
          <a:prstGeom prst="rect">
            <a:avLst/>
          </a:prstGeom>
        </p:spPr>
      </p:pic>
      <p:grpSp>
        <p:nvGrpSpPr>
          <p:cNvPr id="5" name="그룹 64">
            <a:extLst>
              <a:ext uri="{FF2B5EF4-FFF2-40B4-BE49-F238E27FC236}">
                <a16:creationId xmlns:a16="http://schemas.microsoft.com/office/drawing/2014/main" id="{DD7FC4F9-1515-42F2-BC06-6A6A29770F12}"/>
              </a:ext>
            </a:extLst>
          </p:cNvPr>
          <p:cNvGrpSpPr/>
          <p:nvPr/>
        </p:nvGrpSpPr>
        <p:grpSpPr>
          <a:xfrm>
            <a:off x="4307751" y="5104452"/>
            <a:ext cx="388720" cy="200055"/>
            <a:chOff x="4727047" y="5307508"/>
            <a:chExt cx="388720" cy="200055"/>
          </a:xfrm>
        </p:grpSpPr>
        <p:sp>
          <p:nvSpPr>
            <p:cNvPr id="6" name="타원 65">
              <a:extLst>
                <a:ext uri="{FF2B5EF4-FFF2-40B4-BE49-F238E27FC236}">
                  <a16:creationId xmlns:a16="http://schemas.microsoft.com/office/drawing/2014/main" id="{F5837CEA-BC89-4D68-A54A-95B47766ED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AC1DF192-795E-43E8-8403-7EC8F2025D9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8" name="Table 10">
            <a:extLst>
              <a:ext uri="{FF2B5EF4-FFF2-40B4-BE49-F238E27FC236}">
                <a16:creationId xmlns:a16="http://schemas.microsoft.com/office/drawing/2014/main" id="{4C2166B2-8B49-452F-8168-97047621FD4C}"/>
              </a:ext>
            </a:extLst>
          </p:cNvPr>
          <p:cNvGraphicFramePr>
            <a:graphicFrameLocks noGrp="1"/>
          </p:cNvGraphicFramePr>
          <p:nvPr/>
        </p:nvGraphicFramePr>
        <p:xfrm>
          <a:off x="8645236" y="0"/>
          <a:ext cx="3537528" cy="6858001"/>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38515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323642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endParaRPr lang="en-US" dirty="0">
                        <a:solidFill>
                          <a:srgbClr val="002060"/>
                        </a:solidFill>
                      </a:endParaRPr>
                    </a:p>
                    <a:p>
                      <a:r>
                        <a:rPr lang="en-US" dirty="0">
                          <a:solidFill>
                            <a:srgbClr val="002060"/>
                          </a:solidFill>
                        </a:rPr>
                        <a:t>+ Bank information</a:t>
                      </a:r>
                    </a:p>
                    <a:p>
                      <a:endParaRPr lang="en-US" dirty="0">
                        <a:solidFill>
                          <a:srgbClr val="002060"/>
                        </a:solidFill>
                      </a:endParaRPr>
                    </a:p>
                    <a:p>
                      <a:r>
                        <a:rPr lang="en-US" dirty="0">
                          <a:solidFill>
                            <a:srgbClr val="002060"/>
                          </a:solidFill>
                        </a:rPr>
                        <a:t>+ Expire date</a:t>
                      </a:r>
                    </a:p>
                    <a:p>
                      <a:endParaRPr lang="en-US" dirty="0">
                        <a:solidFill>
                          <a:srgbClr val="002060"/>
                        </a:solidFill>
                      </a:endParaRPr>
                    </a:p>
                    <a:p>
                      <a:r>
                        <a:rPr lang="en-US" dirty="0">
                          <a:solidFill>
                            <a:srgbClr val="002060"/>
                          </a:solidFill>
                        </a:rPr>
                        <a:t>+ Some terms</a:t>
                      </a:r>
                    </a:p>
                  </a:txBody>
                  <a:tcPr>
                    <a:solidFill>
                      <a:schemeClr val="bg1">
                        <a:lumMod val="95000"/>
                      </a:schemeClr>
                    </a:solidFill>
                  </a:tcPr>
                </a:tc>
                <a:extLst>
                  <a:ext uri="{0D108BD9-81ED-4DB2-BD59-A6C34878D82A}">
                    <a16:rowId xmlns:a16="http://schemas.microsoft.com/office/drawing/2014/main" val="1425815172"/>
                  </a:ext>
                </a:extLst>
              </a:tr>
              <a:tr h="323642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Go to box “Payment Application”</a:t>
                      </a:r>
                    </a:p>
                    <a:p>
                      <a:r>
                        <a:rPr lang="en-US" dirty="0">
                          <a:solidFill>
                            <a:srgbClr val="002060"/>
                          </a:solidFill>
                        </a:rPr>
                        <a:t>(no open “Online banking” window) </a:t>
                      </a:r>
                    </a:p>
                  </a:txBody>
                  <a:tcPr>
                    <a:solidFill>
                      <a:srgbClr val="D6F6F0"/>
                    </a:solidFill>
                  </a:tcPr>
                </a:tc>
                <a:extLst>
                  <a:ext uri="{0D108BD9-81ED-4DB2-BD59-A6C34878D82A}">
                    <a16:rowId xmlns:a16="http://schemas.microsoft.com/office/drawing/2014/main" val="2044995800"/>
                  </a:ext>
                </a:extLst>
              </a:tr>
            </a:tbl>
          </a:graphicData>
        </a:graphic>
      </p:graphicFrame>
      <p:grpSp>
        <p:nvGrpSpPr>
          <p:cNvPr id="9" name="그룹 64">
            <a:extLst>
              <a:ext uri="{FF2B5EF4-FFF2-40B4-BE49-F238E27FC236}">
                <a16:creationId xmlns:a16="http://schemas.microsoft.com/office/drawing/2014/main" id="{13F8DCC0-1199-4E40-933B-F37F284245FE}"/>
              </a:ext>
            </a:extLst>
          </p:cNvPr>
          <p:cNvGrpSpPr/>
          <p:nvPr/>
        </p:nvGrpSpPr>
        <p:grpSpPr>
          <a:xfrm>
            <a:off x="3820948" y="5798391"/>
            <a:ext cx="388720" cy="200055"/>
            <a:chOff x="4727047" y="5307508"/>
            <a:chExt cx="388720" cy="200055"/>
          </a:xfrm>
        </p:grpSpPr>
        <p:sp>
          <p:nvSpPr>
            <p:cNvPr id="10" name="타원 65">
              <a:extLst>
                <a:ext uri="{FF2B5EF4-FFF2-40B4-BE49-F238E27FC236}">
                  <a16:creationId xmlns:a16="http://schemas.microsoft.com/office/drawing/2014/main" id="{5B26EE1C-645E-41D4-8397-ACBC10A97CD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81095AB7-0C29-43BC-85FB-2DC4ED517C1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3" name="TextBox 2">
            <a:extLst>
              <a:ext uri="{FF2B5EF4-FFF2-40B4-BE49-F238E27FC236}">
                <a16:creationId xmlns:a16="http://schemas.microsoft.com/office/drawing/2014/main" id="{3AD1B0A4-C540-4139-B65C-6A50667F9DBB}"/>
              </a:ext>
            </a:extLst>
          </p:cNvPr>
          <p:cNvSpPr txBox="1"/>
          <p:nvPr/>
        </p:nvSpPr>
        <p:spPr>
          <a:xfrm>
            <a:off x="3727363" y="4376615"/>
            <a:ext cx="969108" cy="369332"/>
          </a:xfrm>
          <a:prstGeom prst="rect">
            <a:avLst/>
          </a:prstGeom>
          <a:noFill/>
        </p:spPr>
        <p:txBody>
          <a:bodyPr wrap="square" rtlCol="0">
            <a:spAutoFit/>
          </a:bodyPr>
          <a:lstStyle/>
          <a:p>
            <a:r>
              <a:rPr lang="en-US" dirty="0"/>
              <a:t>Deposit</a:t>
            </a:r>
            <a:endParaRPr lang="vi-VN" dirty="0"/>
          </a:p>
        </p:txBody>
      </p:sp>
    </p:spTree>
    <p:extLst>
      <p:ext uri="{BB962C8B-B14F-4D97-AF65-F5344CB8AC3E}">
        <p14:creationId xmlns:p14="http://schemas.microsoft.com/office/powerpoint/2010/main" val="3659643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EC3E0-7F34-40A7-9917-C4FC3BC0C900}"/>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Example some online banking</a:t>
            </a:r>
            <a:endParaRPr lang="vi-VN" b="1" dirty="0">
              <a:solidFill>
                <a:srgbClr val="002060"/>
              </a:solidFill>
            </a:endParaRPr>
          </a:p>
        </p:txBody>
      </p:sp>
      <p:pic>
        <p:nvPicPr>
          <p:cNvPr id="5" name="Picture 4" descr="Qr code&#10;&#10;Description automatically generated">
            <a:extLst>
              <a:ext uri="{FF2B5EF4-FFF2-40B4-BE49-F238E27FC236}">
                <a16:creationId xmlns:a16="http://schemas.microsoft.com/office/drawing/2014/main" id="{E38778D7-AA2B-4551-85DF-DDC52FC7F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835" y="1077696"/>
            <a:ext cx="2838598" cy="2475591"/>
          </a:xfrm>
          <a:prstGeom prst="rect">
            <a:avLst/>
          </a:prstGeom>
        </p:spPr>
      </p:pic>
      <p:pic>
        <p:nvPicPr>
          <p:cNvPr id="7" name="Picture 6">
            <a:extLst>
              <a:ext uri="{FF2B5EF4-FFF2-40B4-BE49-F238E27FC236}">
                <a16:creationId xmlns:a16="http://schemas.microsoft.com/office/drawing/2014/main" id="{EC8E08F7-CD4C-4542-9A69-926F79EF176D}"/>
              </a:ext>
            </a:extLst>
          </p:cNvPr>
          <p:cNvPicPr>
            <a:picLocks noChangeAspect="1"/>
          </p:cNvPicPr>
          <p:nvPr/>
        </p:nvPicPr>
        <p:blipFill>
          <a:blip r:embed="rId3"/>
          <a:stretch>
            <a:fillRect/>
          </a:stretch>
        </p:blipFill>
        <p:spPr>
          <a:xfrm>
            <a:off x="701964" y="1077696"/>
            <a:ext cx="4365667" cy="2464977"/>
          </a:xfrm>
          <a:prstGeom prst="rect">
            <a:avLst/>
          </a:prstGeom>
        </p:spPr>
      </p:pic>
      <p:pic>
        <p:nvPicPr>
          <p:cNvPr id="9" name="Picture 8">
            <a:extLst>
              <a:ext uri="{FF2B5EF4-FFF2-40B4-BE49-F238E27FC236}">
                <a16:creationId xmlns:a16="http://schemas.microsoft.com/office/drawing/2014/main" id="{ECDD41DF-1549-4AD7-9E85-299273B78766}"/>
              </a:ext>
            </a:extLst>
          </p:cNvPr>
          <p:cNvPicPr>
            <a:picLocks noChangeAspect="1"/>
          </p:cNvPicPr>
          <p:nvPr/>
        </p:nvPicPr>
        <p:blipFill>
          <a:blip r:embed="rId4"/>
          <a:stretch>
            <a:fillRect/>
          </a:stretch>
        </p:blipFill>
        <p:spPr>
          <a:xfrm>
            <a:off x="3692637" y="3910337"/>
            <a:ext cx="4059101" cy="2818938"/>
          </a:xfrm>
          <a:prstGeom prst="rect">
            <a:avLst/>
          </a:prstGeom>
        </p:spPr>
      </p:pic>
    </p:spTree>
    <p:extLst>
      <p:ext uri="{BB962C8B-B14F-4D97-AF65-F5344CB8AC3E}">
        <p14:creationId xmlns:p14="http://schemas.microsoft.com/office/powerpoint/2010/main" val="30073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A9FC82-4E55-4952-A669-12565E2D4E62}"/>
              </a:ext>
            </a:extLst>
          </p:cNvPr>
          <p:cNvGrpSpPr/>
          <p:nvPr/>
        </p:nvGrpSpPr>
        <p:grpSpPr>
          <a:xfrm>
            <a:off x="1228213" y="4040210"/>
            <a:ext cx="1808461" cy="1234920"/>
            <a:chOff x="3366914" y="2916559"/>
            <a:chExt cx="2424286" cy="1655441"/>
          </a:xfrm>
        </p:grpSpPr>
        <p:sp>
          <p:nvSpPr>
            <p:cNvPr id="3" name="Rectangle 2">
              <a:extLst>
                <a:ext uri="{FF2B5EF4-FFF2-40B4-BE49-F238E27FC236}">
                  <a16:creationId xmlns:a16="http://schemas.microsoft.com/office/drawing/2014/main" id="{51E769CF-AE71-4862-B354-AB355DF340CB}"/>
                </a:ext>
              </a:extLst>
            </p:cNvPr>
            <p:cNvSpPr/>
            <p:nvPr/>
          </p:nvSpPr>
          <p:spPr>
            <a:xfrm>
              <a:off x="3366914" y="3203451"/>
              <a:ext cx="242428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589E14B1-8112-4050-8463-111A4B3B269F}"/>
                </a:ext>
              </a:extLst>
            </p:cNvPr>
            <p:cNvSpPr/>
            <p:nvPr/>
          </p:nvSpPr>
          <p:spPr>
            <a:xfrm>
              <a:off x="3419872" y="3140968"/>
              <a:ext cx="230425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3">
              <a:extLst>
                <a:ext uri="{FF2B5EF4-FFF2-40B4-BE49-F238E27FC236}">
                  <a16:creationId xmlns:a16="http://schemas.microsoft.com/office/drawing/2014/main" id="{4135285B-9337-45CE-B356-BFD6C7C576F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A83D2DE9-E7AC-4611-870D-686FD078F6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7">
              <a:extLst>
                <a:ext uri="{FF2B5EF4-FFF2-40B4-BE49-F238E27FC236}">
                  <a16:creationId xmlns:a16="http://schemas.microsoft.com/office/drawing/2014/main" id="{AC27299E-D3F6-47F1-9FE8-2CF409402AA3}"/>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300A50DE-F7FC-4FF0-8AFC-269ADF6CA063}"/>
              </a:ext>
            </a:extLst>
          </p:cNvPr>
          <p:cNvGrpSpPr/>
          <p:nvPr/>
        </p:nvGrpSpPr>
        <p:grpSpPr>
          <a:xfrm>
            <a:off x="434509" y="3232290"/>
            <a:ext cx="7866058" cy="3285899"/>
            <a:chOff x="434509" y="3232290"/>
            <a:chExt cx="7866058" cy="3285899"/>
          </a:xfrm>
          <a:solidFill>
            <a:schemeClr val="accent2"/>
          </a:solidFill>
        </p:grpSpPr>
        <p:sp>
          <p:nvSpPr>
            <p:cNvPr id="9" name="Freeform: Shape 8">
              <a:extLst>
                <a:ext uri="{FF2B5EF4-FFF2-40B4-BE49-F238E27FC236}">
                  <a16:creationId xmlns:a16="http://schemas.microsoft.com/office/drawing/2014/main" id="{4862132D-181A-4773-AB3A-322931C9E254}"/>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29F7BA2A-7D3C-4C73-8357-14C34B71A8C4}"/>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rgbClr val="01C49A"/>
            </a:solidFill>
            <a:ln w="754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7F9023B-7AC3-4B0C-ADF6-DF299B6F7993}"/>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rgbClr val="01C49A"/>
            </a:solidFill>
            <a:ln w="7545" cap="flat">
              <a:solidFill>
                <a:srgbClr val="01C49A"/>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36F1BC7-069B-4DF7-B466-1C0F9BAA6D96}"/>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97D25F-3C29-43E8-AD24-2E08D9CF11B5}"/>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2F2D1AE-4E0C-4793-A54B-4E9C9E4ECACE}"/>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C8724ECE-BEFA-4866-AEBA-94238BCACD77}"/>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A5138ADA-9928-44A4-8D0F-CE924009A6AE}"/>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6CF1BF0-3366-4B4D-8641-A1B972B73942}"/>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2428AC8-75E3-4835-B771-2FCDE4819F15}"/>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76B04B2-B967-4615-B2CC-9612539A0CBF}"/>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AC02C81-914F-414A-89C8-28C1E3F644AF}"/>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ED3D0BA-3C70-4E82-8E68-AF22592C4A93}"/>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grpSp>
      <p:sp>
        <p:nvSpPr>
          <p:cNvPr id="26" name="TextBox 25">
            <a:extLst>
              <a:ext uri="{FF2B5EF4-FFF2-40B4-BE49-F238E27FC236}">
                <a16:creationId xmlns:a16="http://schemas.microsoft.com/office/drawing/2014/main" id="{3F674267-5A97-4AB4-90D8-F1C65B09C151}"/>
              </a:ext>
            </a:extLst>
          </p:cNvPr>
          <p:cNvSpPr txBox="1"/>
          <p:nvPr/>
        </p:nvSpPr>
        <p:spPr>
          <a:xfrm>
            <a:off x="606831" y="570839"/>
            <a:ext cx="4373141" cy="1661993"/>
          </a:xfrm>
          <a:prstGeom prst="rect">
            <a:avLst/>
          </a:prstGeom>
          <a:noFill/>
        </p:spPr>
        <p:txBody>
          <a:bodyPr wrap="square" lIns="36000" tIns="0" rIns="36000" bIns="0" rtlCol="0" anchor="ctr">
            <a:spAutoFit/>
          </a:bodyPr>
          <a:lstStyle/>
          <a:p>
            <a:r>
              <a:rPr lang="en-US" altLang="ko-KR" sz="3600" dirty="0">
                <a:solidFill>
                  <a:srgbClr val="002060"/>
                </a:solidFill>
              </a:rPr>
              <a:t>We Create</a:t>
            </a:r>
          </a:p>
          <a:p>
            <a:r>
              <a:rPr lang="en-US" altLang="ko-KR" sz="3600" dirty="0">
                <a:solidFill>
                  <a:srgbClr val="002060"/>
                </a:solidFill>
              </a:rPr>
              <a:t>Quality </a:t>
            </a:r>
            <a:r>
              <a:rPr lang="en-US" altLang="ko-KR" sz="3600" b="1" dirty="0">
                <a:solidFill>
                  <a:srgbClr val="01C49A"/>
                </a:solidFill>
              </a:rPr>
              <a:t>Professional</a:t>
            </a:r>
            <a:r>
              <a:rPr lang="en-US" altLang="ko-KR" sz="3600" dirty="0">
                <a:solidFill>
                  <a:srgbClr val="002060"/>
                </a:solidFill>
              </a:rPr>
              <a:t> </a:t>
            </a:r>
          </a:p>
          <a:p>
            <a:r>
              <a:rPr lang="en-US" altLang="ko-KR" sz="3600" dirty="0">
                <a:solidFill>
                  <a:srgbClr val="002060"/>
                </a:solidFill>
              </a:rPr>
              <a:t>E-Learning Platform</a:t>
            </a:r>
            <a:endParaRPr lang="ko-KR" altLang="en-US" sz="3600" dirty="0">
              <a:solidFill>
                <a:srgbClr val="002060"/>
              </a:solidFill>
            </a:endParaRPr>
          </a:p>
        </p:txBody>
      </p:sp>
      <p:sp>
        <p:nvSpPr>
          <p:cNvPr id="27" name="Oval 21">
            <a:extLst>
              <a:ext uri="{FF2B5EF4-FFF2-40B4-BE49-F238E27FC236}">
                <a16:creationId xmlns:a16="http://schemas.microsoft.com/office/drawing/2014/main" id="{2E4407C3-A15D-4510-B48B-AEE62B82B39F}"/>
              </a:ext>
            </a:extLst>
          </p:cNvPr>
          <p:cNvSpPr>
            <a:spLocks noChangeAspect="1"/>
          </p:cNvSpPr>
          <p:nvPr/>
        </p:nvSpPr>
        <p:spPr>
          <a:xfrm>
            <a:off x="5278366" y="2173840"/>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ectangle 23">
            <a:extLst>
              <a:ext uri="{FF2B5EF4-FFF2-40B4-BE49-F238E27FC236}">
                <a16:creationId xmlns:a16="http://schemas.microsoft.com/office/drawing/2014/main" id="{2E954225-0D15-4F4D-86B0-E3B7BD4FCE9A}"/>
              </a:ext>
            </a:extLst>
          </p:cNvPr>
          <p:cNvSpPr/>
          <p:nvPr/>
        </p:nvSpPr>
        <p:spPr>
          <a:xfrm>
            <a:off x="8618768" y="3422654"/>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3" name="Group 32">
            <a:extLst>
              <a:ext uri="{FF2B5EF4-FFF2-40B4-BE49-F238E27FC236}">
                <a16:creationId xmlns:a16="http://schemas.microsoft.com/office/drawing/2014/main" id="{E747F1A0-4E0B-46B7-B825-EA17EC8C7C58}"/>
              </a:ext>
            </a:extLst>
          </p:cNvPr>
          <p:cNvGrpSpPr/>
          <p:nvPr/>
        </p:nvGrpSpPr>
        <p:grpSpPr>
          <a:xfrm>
            <a:off x="9232967" y="1955834"/>
            <a:ext cx="2594207" cy="1042846"/>
            <a:chOff x="2113657" y="4283314"/>
            <a:chExt cx="3647460" cy="1042846"/>
          </a:xfrm>
        </p:grpSpPr>
        <p:sp>
          <p:nvSpPr>
            <p:cNvPr id="34" name="TextBox 33">
              <a:extLst>
                <a:ext uri="{FF2B5EF4-FFF2-40B4-BE49-F238E27FC236}">
                  <a16:creationId xmlns:a16="http://schemas.microsoft.com/office/drawing/2014/main" id="{92982E68-68BC-45EB-A0DF-FA133B67F74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Create UX / UI designs to increase user experience, make them feel comfortable and satisfied when finding information on the website.</a:t>
              </a:r>
            </a:p>
          </p:txBody>
        </p:sp>
        <p:sp>
          <p:nvSpPr>
            <p:cNvPr id="35" name="TextBox 34">
              <a:extLst>
                <a:ext uri="{FF2B5EF4-FFF2-40B4-BE49-F238E27FC236}">
                  <a16:creationId xmlns:a16="http://schemas.microsoft.com/office/drawing/2014/main" id="{17646655-276C-46AB-91E7-1083A6CE3B6A}"/>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Friendly</a:t>
              </a:r>
              <a:endParaRPr lang="ko-KR" altLang="en-US" sz="1200" b="1" dirty="0">
                <a:solidFill>
                  <a:srgbClr val="002060"/>
                </a:solidFill>
                <a:latin typeface="Arial" pitchFamily="34" charset="0"/>
                <a:cs typeface="Arial" pitchFamily="34" charset="0"/>
              </a:endParaRPr>
            </a:p>
          </p:txBody>
        </p:sp>
      </p:grpSp>
      <p:grpSp>
        <p:nvGrpSpPr>
          <p:cNvPr id="36" name="Group 35">
            <a:extLst>
              <a:ext uri="{FF2B5EF4-FFF2-40B4-BE49-F238E27FC236}">
                <a16:creationId xmlns:a16="http://schemas.microsoft.com/office/drawing/2014/main" id="{D2493BA8-8AD4-4659-B124-452E99BF0D88}"/>
              </a:ext>
            </a:extLst>
          </p:cNvPr>
          <p:cNvGrpSpPr/>
          <p:nvPr/>
        </p:nvGrpSpPr>
        <p:grpSpPr>
          <a:xfrm>
            <a:off x="5870821" y="1955833"/>
            <a:ext cx="2747947" cy="1042847"/>
            <a:chOff x="2113656" y="4283314"/>
            <a:chExt cx="3863618" cy="1042847"/>
          </a:xfrm>
        </p:grpSpPr>
        <p:sp>
          <p:nvSpPr>
            <p:cNvPr id="37" name="TextBox 36">
              <a:extLst>
                <a:ext uri="{FF2B5EF4-FFF2-40B4-BE49-F238E27FC236}">
                  <a16:creationId xmlns:a16="http://schemas.microsoft.com/office/drawing/2014/main" id="{17F31FAF-D2E6-436E-B33F-1FCD661D9A53}"/>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Mainly on how to make your services known to many members. Coordinate with standard SEO technology and good communication plan</a:t>
              </a:r>
            </a:p>
          </p:txBody>
        </p:sp>
        <p:sp>
          <p:nvSpPr>
            <p:cNvPr id="38" name="TextBox 37">
              <a:extLst>
                <a:ext uri="{FF2B5EF4-FFF2-40B4-BE49-F238E27FC236}">
                  <a16:creationId xmlns:a16="http://schemas.microsoft.com/office/drawing/2014/main" id="{535E95DC-AEF4-4F4F-AF3A-616642575571}"/>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General introduction</a:t>
              </a:r>
              <a:endParaRPr lang="ko-KR" altLang="en-US" sz="1200" b="1" dirty="0">
                <a:solidFill>
                  <a:srgbClr val="002060"/>
                </a:solidFill>
                <a:latin typeface="Arial" pitchFamily="34" charset="0"/>
                <a:cs typeface="Arial" pitchFamily="34" charset="0"/>
              </a:endParaRPr>
            </a:p>
          </p:txBody>
        </p:sp>
      </p:grpSp>
      <p:grpSp>
        <p:nvGrpSpPr>
          <p:cNvPr id="42" name="Group 41">
            <a:extLst>
              <a:ext uri="{FF2B5EF4-FFF2-40B4-BE49-F238E27FC236}">
                <a16:creationId xmlns:a16="http://schemas.microsoft.com/office/drawing/2014/main" id="{BCCACD6E-5216-49A3-A7ED-40DCBDC83057}"/>
              </a:ext>
            </a:extLst>
          </p:cNvPr>
          <p:cNvGrpSpPr/>
          <p:nvPr/>
        </p:nvGrpSpPr>
        <p:grpSpPr>
          <a:xfrm>
            <a:off x="5880718" y="4311100"/>
            <a:ext cx="2594207" cy="1596844"/>
            <a:chOff x="2113657" y="4283314"/>
            <a:chExt cx="3647460" cy="1596844"/>
          </a:xfrm>
        </p:grpSpPr>
        <p:sp>
          <p:nvSpPr>
            <p:cNvPr id="43" name="TextBox 42">
              <a:extLst>
                <a:ext uri="{FF2B5EF4-FFF2-40B4-BE49-F238E27FC236}">
                  <a16:creationId xmlns:a16="http://schemas.microsoft.com/office/drawing/2014/main" id="{AC4ED6DB-5151-41A4-97A7-4F1429C6FFC4}"/>
                </a:ext>
              </a:extLst>
            </p:cNvPr>
            <p:cNvSpPr txBox="1"/>
            <p:nvPr/>
          </p:nvSpPr>
          <p:spPr>
            <a:xfrm>
              <a:off x="2113657" y="4495163"/>
              <a:ext cx="3647456" cy="138499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The e-learning website can be understood as a common center where all lecturers can join, create their own online course on here and start selling products that are their lectures..</a:t>
              </a:r>
            </a:p>
            <a:p>
              <a:r>
                <a:rPr lang="en-US" altLang="ko-KR" sz="1200" dirty="0">
                  <a:solidFill>
                    <a:schemeClr val="tx1">
                      <a:lumMod val="75000"/>
                      <a:lumOff val="25000"/>
                    </a:schemeClr>
                  </a:solidFill>
                  <a:latin typeface="Arial" pitchFamily="34" charset="0"/>
                  <a:cs typeface="Arial" pitchFamily="34" charset="0"/>
                </a:rPr>
                <a:t>.</a:t>
              </a:r>
            </a:p>
          </p:txBody>
        </p:sp>
        <p:sp>
          <p:nvSpPr>
            <p:cNvPr id="44" name="TextBox 43">
              <a:extLst>
                <a:ext uri="{FF2B5EF4-FFF2-40B4-BE49-F238E27FC236}">
                  <a16:creationId xmlns:a16="http://schemas.microsoft.com/office/drawing/2014/main" id="{CC89F29B-0314-4417-B353-778ED598DC0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Combined with the store</a:t>
              </a:r>
              <a:endParaRPr lang="ko-KR" altLang="en-US" sz="1200" b="1" dirty="0">
                <a:solidFill>
                  <a:srgbClr val="002060"/>
                </a:solidFill>
                <a:latin typeface="Arial" pitchFamily="34" charset="0"/>
                <a:cs typeface="Arial" pitchFamily="34" charset="0"/>
              </a:endParaRPr>
            </a:p>
          </p:txBody>
        </p:sp>
      </p:grpSp>
      <p:grpSp>
        <p:nvGrpSpPr>
          <p:cNvPr id="46" name="Group 45">
            <a:extLst>
              <a:ext uri="{FF2B5EF4-FFF2-40B4-BE49-F238E27FC236}">
                <a16:creationId xmlns:a16="http://schemas.microsoft.com/office/drawing/2014/main" id="{8C1B60B0-8418-4EA6-AFD8-4A7F7D8C94CA}"/>
              </a:ext>
            </a:extLst>
          </p:cNvPr>
          <p:cNvGrpSpPr/>
          <p:nvPr/>
        </p:nvGrpSpPr>
        <p:grpSpPr>
          <a:xfrm>
            <a:off x="9192081" y="4335473"/>
            <a:ext cx="2594207" cy="488848"/>
            <a:chOff x="2113657" y="4283314"/>
            <a:chExt cx="3647460" cy="488848"/>
          </a:xfrm>
        </p:grpSpPr>
        <p:sp>
          <p:nvSpPr>
            <p:cNvPr id="47" name="TextBox 46">
              <a:extLst>
                <a:ext uri="{FF2B5EF4-FFF2-40B4-BE49-F238E27FC236}">
                  <a16:creationId xmlns:a16="http://schemas.microsoft.com/office/drawing/2014/main" id="{283622AB-C13B-4B25-BF1E-CEACCFB9EECD}"/>
                </a:ext>
              </a:extLst>
            </p:cNvPr>
            <p:cNvSpPr txBox="1"/>
            <p:nvPr/>
          </p:nvSpPr>
          <p:spPr>
            <a:xfrm>
              <a:off x="2113657" y="4495163"/>
              <a:ext cx="3647456" cy="276999"/>
            </a:xfrm>
            <a:prstGeom prst="rect">
              <a:avLst/>
            </a:prstGeom>
            <a:noFill/>
          </p:spPr>
          <p:txBody>
            <a:bodyPr wrap="square" rtlCol="0">
              <a:spAutoFit/>
            </a:bodyPr>
            <a:lstStyle/>
            <a:p>
              <a:endParaRPr lang="en-US" altLang="ko-KR" sz="1200" dirty="0">
                <a:solidFill>
                  <a:schemeClr val="tx1">
                    <a:lumMod val="75000"/>
                    <a:lumOff val="25000"/>
                  </a:schemeClr>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27A49DD9-CA6C-4BF3-A37D-FF010B9B5815}"/>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Connection</a:t>
              </a:r>
              <a:endParaRPr lang="ko-KR" altLang="en-US" sz="1200" b="1" dirty="0">
                <a:solidFill>
                  <a:srgbClr val="002060"/>
                </a:solidFill>
                <a:latin typeface="Arial" pitchFamily="34" charset="0"/>
                <a:cs typeface="Arial" pitchFamily="34" charset="0"/>
              </a:endParaRPr>
            </a:p>
          </p:txBody>
        </p:sp>
      </p:grpSp>
      <p:grpSp>
        <p:nvGrpSpPr>
          <p:cNvPr id="49" name="Group 48">
            <a:extLst>
              <a:ext uri="{FF2B5EF4-FFF2-40B4-BE49-F238E27FC236}">
                <a16:creationId xmlns:a16="http://schemas.microsoft.com/office/drawing/2014/main" id="{F7899DCF-0BCF-49E0-A750-E3660B95B9F5}"/>
              </a:ext>
            </a:extLst>
          </p:cNvPr>
          <p:cNvGrpSpPr/>
          <p:nvPr/>
        </p:nvGrpSpPr>
        <p:grpSpPr>
          <a:xfrm>
            <a:off x="9232967" y="3055452"/>
            <a:ext cx="2594207" cy="1042846"/>
            <a:chOff x="2113657" y="4283314"/>
            <a:chExt cx="3647460" cy="1042846"/>
          </a:xfrm>
        </p:grpSpPr>
        <p:sp>
          <p:nvSpPr>
            <p:cNvPr id="50" name="TextBox 49">
              <a:extLst>
                <a:ext uri="{FF2B5EF4-FFF2-40B4-BE49-F238E27FC236}">
                  <a16:creationId xmlns:a16="http://schemas.microsoft.com/office/drawing/2014/main" id="{9039EEA2-F103-4315-8BD8-BC236386383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Supports all formats of presentation of text, images, videos and many other content formats for you to provide information to customers.</a:t>
              </a:r>
            </a:p>
          </p:txBody>
        </p:sp>
        <p:sp>
          <p:nvSpPr>
            <p:cNvPr id="51" name="TextBox 50">
              <a:extLst>
                <a:ext uri="{FF2B5EF4-FFF2-40B4-BE49-F238E27FC236}">
                  <a16:creationId xmlns:a16="http://schemas.microsoft.com/office/drawing/2014/main" id="{7C30B2A7-16DC-4CFA-9F0F-BA2AFDEE98D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Useful</a:t>
              </a:r>
              <a:endParaRPr lang="ko-KR" altLang="en-US" sz="1200" b="1" dirty="0">
                <a:solidFill>
                  <a:srgbClr val="002060"/>
                </a:solidFill>
                <a:latin typeface="Arial" pitchFamily="34" charset="0"/>
                <a:cs typeface="Arial" pitchFamily="34" charset="0"/>
              </a:endParaRPr>
            </a:p>
          </p:txBody>
        </p:sp>
      </p:grpSp>
      <p:sp>
        <p:nvSpPr>
          <p:cNvPr id="52" name="TextBox 51">
            <a:extLst>
              <a:ext uri="{FF2B5EF4-FFF2-40B4-BE49-F238E27FC236}">
                <a16:creationId xmlns:a16="http://schemas.microsoft.com/office/drawing/2014/main" id="{5CDC6208-ED51-4B15-AE2F-C4191D1B0913}"/>
              </a:ext>
            </a:extLst>
          </p:cNvPr>
          <p:cNvSpPr txBox="1"/>
          <p:nvPr/>
        </p:nvSpPr>
        <p:spPr>
          <a:xfrm>
            <a:off x="5589330" y="722102"/>
            <a:ext cx="1152128" cy="1107996"/>
          </a:xfrm>
          <a:prstGeom prst="rect">
            <a:avLst/>
          </a:prstGeom>
          <a:noFill/>
        </p:spPr>
        <p:txBody>
          <a:bodyPr wrap="square" rtlCol="0">
            <a:spAutoFit/>
          </a:bodyPr>
          <a:lstStyle/>
          <a:p>
            <a:pPr algn="ctr"/>
            <a:r>
              <a:rPr lang="en-US" altLang="ko-KR" sz="6600" b="1" dirty="0">
                <a:solidFill>
                  <a:srgbClr val="01C49A"/>
                </a:solidFill>
                <a:latin typeface="Arial" pitchFamily="34" charset="0"/>
                <a:cs typeface="Arial" pitchFamily="34" charset="0"/>
              </a:rPr>
              <a:t>E</a:t>
            </a:r>
            <a:endParaRPr lang="ko-KR" altLang="en-US" sz="6600" b="1" dirty="0">
              <a:solidFill>
                <a:srgbClr val="01C49A"/>
              </a:solidFill>
              <a:latin typeface="Arial" pitchFamily="34" charset="0"/>
              <a:cs typeface="Arial" pitchFamily="34" charset="0"/>
            </a:endParaRPr>
          </a:p>
        </p:txBody>
      </p:sp>
      <p:sp>
        <p:nvSpPr>
          <p:cNvPr id="53" name="TextBox 52">
            <a:extLst>
              <a:ext uri="{FF2B5EF4-FFF2-40B4-BE49-F238E27FC236}">
                <a16:creationId xmlns:a16="http://schemas.microsoft.com/office/drawing/2014/main" id="{0EFD3B8B-F9F3-498A-9043-7FFBB70E2090}"/>
              </a:ext>
            </a:extLst>
          </p:cNvPr>
          <p:cNvSpPr txBox="1"/>
          <p:nvPr/>
        </p:nvSpPr>
        <p:spPr>
          <a:xfrm>
            <a:off x="6368011" y="861757"/>
            <a:ext cx="5148442" cy="830997"/>
          </a:xfrm>
          <a:prstGeom prst="rect">
            <a:avLst/>
          </a:prstGeom>
          <a:noFill/>
        </p:spPr>
        <p:txBody>
          <a:bodyPr wrap="square" rtlCol="0">
            <a:spAutoFit/>
          </a:bodyPr>
          <a:lstStyle/>
          <a:p>
            <a:r>
              <a:rPr lang="en-US" altLang="ko-KR" sz="1200" dirty="0">
                <a:solidFill>
                  <a:srgbClr val="002060"/>
                </a:solidFill>
                <a:latin typeface="Arial" pitchFamily="34" charset="0"/>
                <a:cs typeface="Arial" pitchFamily="34" charset="0"/>
              </a:rPr>
              <a:t>-learning website design makes many changes in the approach to knowledge and practice of both learners and instructors. You don't know since when, but the web and the Internet have changed a lot in terms of how you work and your concept.</a:t>
            </a:r>
          </a:p>
        </p:txBody>
      </p:sp>
      <p:sp>
        <p:nvSpPr>
          <p:cNvPr id="60" name="Trapezoid 13">
            <a:extLst>
              <a:ext uri="{FF2B5EF4-FFF2-40B4-BE49-F238E27FC236}">
                <a16:creationId xmlns:a16="http://schemas.microsoft.com/office/drawing/2014/main" id="{0536A264-95A2-4820-9CBA-F79280339A58}"/>
              </a:ext>
            </a:extLst>
          </p:cNvPr>
          <p:cNvSpPr/>
          <p:nvPr/>
        </p:nvSpPr>
        <p:spPr>
          <a:xfrm>
            <a:off x="5280250" y="3422654"/>
            <a:ext cx="416783" cy="35872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7" name="Group 66">
            <a:extLst>
              <a:ext uri="{FF2B5EF4-FFF2-40B4-BE49-F238E27FC236}">
                <a16:creationId xmlns:a16="http://schemas.microsoft.com/office/drawing/2014/main" id="{B6AB08E8-9515-4539-BAEA-A548B928FFE0}"/>
              </a:ext>
            </a:extLst>
          </p:cNvPr>
          <p:cNvGrpSpPr/>
          <p:nvPr/>
        </p:nvGrpSpPr>
        <p:grpSpPr>
          <a:xfrm>
            <a:off x="5864915" y="3060319"/>
            <a:ext cx="2747947" cy="1042847"/>
            <a:chOff x="2113656" y="4283314"/>
            <a:chExt cx="3863618" cy="1042847"/>
          </a:xfrm>
        </p:grpSpPr>
        <p:sp>
          <p:nvSpPr>
            <p:cNvPr id="68" name="TextBox 67">
              <a:extLst>
                <a:ext uri="{FF2B5EF4-FFF2-40B4-BE49-F238E27FC236}">
                  <a16:creationId xmlns:a16="http://schemas.microsoft.com/office/drawing/2014/main" id="{A6A23498-8F76-4C8E-BCA1-43F7B3D9DFA5}"/>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With this website management software, all previously cumbersome processes are simplified to just a few clicks.</a:t>
              </a:r>
            </a:p>
          </p:txBody>
        </p:sp>
        <p:sp>
          <p:nvSpPr>
            <p:cNvPr id="69" name="TextBox 68">
              <a:extLst>
                <a:ext uri="{FF2B5EF4-FFF2-40B4-BE49-F238E27FC236}">
                  <a16:creationId xmlns:a16="http://schemas.microsoft.com/office/drawing/2014/main" id="{DEE85E28-83AB-4E0E-8CC4-79A46A27C808}"/>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Web-app</a:t>
              </a:r>
              <a:endParaRPr lang="ko-KR" altLang="en-US" sz="1200" b="1" dirty="0">
                <a:solidFill>
                  <a:srgbClr val="002060"/>
                </a:solidFill>
                <a:latin typeface="Arial" pitchFamily="34" charset="0"/>
                <a:cs typeface="Arial" pitchFamily="34" charset="0"/>
              </a:endParaRPr>
            </a:p>
          </p:txBody>
        </p:sp>
      </p:grpSp>
      <p:sp>
        <p:nvSpPr>
          <p:cNvPr id="70" name="Parallelogram 30">
            <a:extLst>
              <a:ext uri="{FF2B5EF4-FFF2-40B4-BE49-F238E27FC236}">
                <a16:creationId xmlns:a16="http://schemas.microsoft.com/office/drawing/2014/main" id="{E5F74E77-7491-4B9E-9989-F096994FFFC2}"/>
              </a:ext>
            </a:extLst>
          </p:cNvPr>
          <p:cNvSpPr/>
          <p:nvPr/>
        </p:nvSpPr>
        <p:spPr>
          <a:xfrm flipH="1">
            <a:off x="8618767" y="2167682"/>
            <a:ext cx="446318" cy="428324"/>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71" name="Rectangle 9">
            <a:extLst>
              <a:ext uri="{FF2B5EF4-FFF2-40B4-BE49-F238E27FC236}">
                <a16:creationId xmlns:a16="http://schemas.microsoft.com/office/drawing/2014/main" id="{D9CECBFA-36C9-4ACC-9F3A-1D1DDFB18970}"/>
              </a:ext>
            </a:extLst>
          </p:cNvPr>
          <p:cNvSpPr/>
          <p:nvPr/>
        </p:nvSpPr>
        <p:spPr>
          <a:xfrm>
            <a:off x="5258616" y="4604352"/>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자유형: 도형 173">
            <a:extLst>
              <a:ext uri="{FF2B5EF4-FFF2-40B4-BE49-F238E27FC236}">
                <a16:creationId xmlns:a16="http://schemas.microsoft.com/office/drawing/2014/main" id="{A7748FA7-2701-4331-9D23-2D0689464A06}"/>
              </a:ext>
            </a:extLst>
          </p:cNvPr>
          <p:cNvSpPr/>
          <p:nvPr/>
        </p:nvSpPr>
        <p:spPr>
          <a:xfrm>
            <a:off x="8597186" y="4640123"/>
            <a:ext cx="489479" cy="368395"/>
          </a:xfrm>
          <a:custGeom>
            <a:avLst/>
            <a:gdLst>
              <a:gd name="connsiteX0" fmla="*/ 384512 w 390525"/>
              <a:gd name="connsiteY0" fmla="*/ 120468 h 314325"/>
              <a:gd name="connsiteX1" fmla="*/ 319361 w 390525"/>
              <a:gd name="connsiteY1" fmla="*/ 12645 h 314325"/>
              <a:gd name="connsiteX2" fmla="*/ 305360 w 390525"/>
              <a:gd name="connsiteY2" fmla="*/ 8264 h 314325"/>
              <a:gd name="connsiteX3" fmla="*/ 265545 w 390525"/>
              <a:gd name="connsiteY3" fmla="*/ 25790 h 314325"/>
              <a:gd name="connsiteX4" fmla="*/ 204109 w 390525"/>
              <a:gd name="connsiteY4" fmla="*/ 7597 h 314325"/>
              <a:gd name="connsiteX5" fmla="*/ 195536 w 390525"/>
              <a:gd name="connsiteY5" fmla="*/ 8550 h 314325"/>
              <a:gd name="connsiteX6" fmla="*/ 124766 w 390525"/>
              <a:gd name="connsiteY6" fmla="*/ 47697 h 314325"/>
              <a:gd name="connsiteX7" fmla="*/ 83999 w 390525"/>
              <a:gd name="connsiteY7" fmla="*/ 21599 h 314325"/>
              <a:gd name="connsiteX8" fmla="*/ 75521 w 390525"/>
              <a:gd name="connsiteY8" fmla="*/ 20170 h 314325"/>
              <a:gd name="connsiteX9" fmla="*/ 68568 w 390525"/>
              <a:gd name="connsiteY9" fmla="*/ 25218 h 314325"/>
              <a:gd name="connsiteX10" fmla="*/ 8751 w 390525"/>
              <a:gd name="connsiteY10" fmla="*/ 124183 h 314325"/>
              <a:gd name="connsiteX11" fmla="*/ 12276 w 390525"/>
              <a:gd name="connsiteY11" fmla="*/ 139328 h 314325"/>
              <a:gd name="connsiteX12" fmla="*/ 37421 w 390525"/>
              <a:gd name="connsiteY12" fmla="*/ 155425 h 314325"/>
              <a:gd name="connsiteX13" fmla="*/ 32373 w 390525"/>
              <a:gd name="connsiteY13" fmla="*/ 162188 h 314325"/>
              <a:gd name="connsiteX14" fmla="*/ 38565 w 390525"/>
              <a:gd name="connsiteY14" fmla="*/ 205717 h 314325"/>
              <a:gd name="connsiteX15" fmla="*/ 57138 w 390525"/>
              <a:gd name="connsiteY15" fmla="*/ 211908 h 314325"/>
              <a:gd name="connsiteX16" fmla="*/ 58948 w 390525"/>
              <a:gd name="connsiteY16" fmla="*/ 211813 h 314325"/>
              <a:gd name="connsiteX17" fmla="*/ 70568 w 390525"/>
              <a:gd name="connsiteY17" fmla="*/ 229625 h 314325"/>
              <a:gd name="connsiteX18" fmla="*/ 89142 w 390525"/>
              <a:gd name="connsiteY18" fmla="*/ 235816 h 314325"/>
              <a:gd name="connsiteX19" fmla="*/ 90857 w 390525"/>
              <a:gd name="connsiteY19" fmla="*/ 235721 h 314325"/>
              <a:gd name="connsiteX20" fmla="*/ 102477 w 390525"/>
              <a:gd name="connsiteY20" fmla="*/ 253533 h 314325"/>
              <a:gd name="connsiteX21" fmla="*/ 121051 w 390525"/>
              <a:gd name="connsiteY21" fmla="*/ 259724 h 314325"/>
              <a:gd name="connsiteX22" fmla="*/ 122861 w 390525"/>
              <a:gd name="connsiteY22" fmla="*/ 259628 h 314325"/>
              <a:gd name="connsiteX23" fmla="*/ 134481 w 390525"/>
              <a:gd name="connsiteY23" fmla="*/ 277440 h 314325"/>
              <a:gd name="connsiteX24" fmla="*/ 153055 w 390525"/>
              <a:gd name="connsiteY24" fmla="*/ 283632 h 314325"/>
              <a:gd name="connsiteX25" fmla="*/ 178010 w 390525"/>
              <a:gd name="connsiteY25" fmla="*/ 271154 h 314325"/>
              <a:gd name="connsiteX26" fmla="*/ 179058 w 390525"/>
              <a:gd name="connsiteY26" fmla="*/ 269820 h 314325"/>
              <a:gd name="connsiteX27" fmla="*/ 223445 w 390525"/>
              <a:gd name="connsiteY27" fmla="*/ 301443 h 314325"/>
              <a:gd name="connsiteX28" fmla="*/ 242304 w 390525"/>
              <a:gd name="connsiteY28" fmla="*/ 307444 h 314325"/>
              <a:gd name="connsiteX29" fmla="*/ 268784 w 390525"/>
              <a:gd name="connsiteY29" fmla="*/ 293919 h 314325"/>
              <a:gd name="connsiteX30" fmla="*/ 274213 w 390525"/>
              <a:gd name="connsiteY30" fmla="*/ 281536 h 314325"/>
              <a:gd name="connsiteX31" fmla="*/ 306884 w 390525"/>
              <a:gd name="connsiteY31" fmla="*/ 268582 h 314325"/>
              <a:gd name="connsiteX32" fmla="*/ 312980 w 390525"/>
              <a:gd name="connsiteY32" fmla="*/ 249818 h 314325"/>
              <a:gd name="connsiteX33" fmla="*/ 335554 w 390525"/>
              <a:gd name="connsiteY33" fmla="*/ 236578 h 314325"/>
              <a:gd name="connsiteX34" fmla="*/ 341460 w 390525"/>
              <a:gd name="connsiteY34" fmla="*/ 221243 h 314325"/>
              <a:gd name="connsiteX35" fmla="*/ 368796 w 390525"/>
              <a:gd name="connsiteY35" fmla="*/ 207717 h 314325"/>
              <a:gd name="connsiteX36" fmla="*/ 374416 w 390525"/>
              <a:gd name="connsiteY36" fmla="*/ 183524 h 314325"/>
              <a:gd name="connsiteX37" fmla="*/ 361176 w 390525"/>
              <a:gd name="connsiteY37" fmla="*/ 162378 h 314325"/>
              <a:gd name="connsiteX38" fmla="*/ 350413 w 390525"/>
              <a:gd name="connsiteY38" fmla="*/ 154758 h 314325"/>
              <a:gd name="connsiteX39" fmla="*/ 380893 w 390525"/>
              <a:gd name="connsiteY39" fmla="*/ 135518 h 314325"/>
              <a:gd name="connsiteX40" fmla="*/ 384512 w 390525"/>
              <a:gd name="connsiteY40" fmla="*/ 120468 h 314325"/>
              <a:gd name="connsiteX41" fmla="*/ 64377 w 390525"/>
              <a:gd name="connsiteY41" fmla="*/ 186000 h 314325"/>
              <a:gd name="connsiteX42" fmla="*/ 58567 w 390525"/>
              <a:gd name="connsiteY42" fmla="*/ 189429 h 314325"/>
              <a:gd name="connsiteX43" fmla="*/ 51995 w 390525"/>
              <a:gd name="connsiteY43" fmla="*/ 187715 h 314325"/>
              <a:gd name="connsiteX44" fmla="*/ 50185 w 390525"/>
              <a:gd name="connsiteY44" fmla="*/ 175237 h 314325"/>
              <a:gd name="connsiteX45" fmla="*/ 64758 w 390525"/>
              <a:gd name="connsiteY45" fmla="*/ 155806 h 314325"/>
              <a:gd name="connsiteX46" fmla="*/ 77236 w 390525"/>
              <a:gd name="connsiteY46" fmla="*/ 153996 h 314325"/>
              <a:gd name="connsiteX47" fmla="*/ 79046 w 390525"/>
              <a:gd name="connsiteY47" fmla="*/ 166474 h 314325"/>
              <a:gd name="connsiteX48" fmla="*/ 64377 w 390525"/>
              <a:gd name="connsiteY48" fmla="*/ 186000 h 314325"/>
              <a:gd name="connsiteX49" fmla="*/ 96381 w 390525"/>
              <a:gd name="connsiteY49" fmla="*/ 210003 h 314325"/>
              <a:gd name="connsiteX50" fmla="*/ 83903 w 390525"/>
              <a:gd name="connsiteY50" fmla="*/ 211813 h 314325"/>
              <a:gd name="connsiteX51" fmla="*/ 82094 w 390525"/>
              <a:gd name="connsiteY51" fmla="*/ 199335 h 314325"/>
              <a:gd name="connsiteX52" fmla="*/ 96667 w 390525"/>
              <a:gd name="connsiteY52" fmla="*/ 179904 h 314325"/>
              <a:gd name="connsiteX53" fmla="*/ 96667 w 390525"/>
              <a:gd name="connsiteY53" fmla="*/ 179904 h 314325"/>
              <a:gd name="connsiteX54" fmla="*/ 106954 w 390525"/>
              <a:gd name="connsiteY54" fmla="*/ 166284 h 314325"/>
              <a:gd name="connsiteX55" fmla="*/ 112764 w 390525"/>
              <a:gd name="connsiteY55" fmla="*/ 162855 h 314325"/>
              <a:gd name="connsiteX56" fmla="*/ 119336 w 390525"/>
              <a:gd name="connsiteY56" fmla="*/ 164569 h 314325"/>
              <a:gd name="connsiteX57" fmla="*/ 121146 w 390525"/>
              <a:gd name="connsiteY57" fmla="*/ 177047 h 314325"/>
              <a:gd name="connsiteX58" fmla="*/ 96381 w 390525"/>
              <a:gd name="connsiteY58" fmla="*/ 210003 h 314325"/>
              <a:gd name="connsiteX59" fmla="*/ 128385 w 390525"/>
              <a:gd name="connsiteY59" fmla="*/ 234006 h 314325"/>
              <a:gd name="connsiteX60" fmla="*/ 122575 w 390525"/>
              <a:gd name="connsiteY60" fmla="*/ 237435 h 314325"/>
              <a:gd name="connsiteX61" fmla="*/ 116003 w 390525"/>
              <a:gd name="connsiteY61" fmla="*/ 235721 h 314325"/>
              <a:gd name="connsiteX62" fmla="*/ 112574 w 390525"/>
              <a:gd name="connsiteY62" fmla="*/ 229911 h 314325"/>
              <a:gd name="connsiteX63" fmla="*/ 114288 w 390525"/>
              <a:gd name="connsiteY63" fmla="*/ 223338 h 314325"/>
              <a:gd name="connsiteX64" fmla="*/ 139053 w 390525"/>
              <a:gd name="connsiteY64" fmla="*/ 190286 h 314325"/>
              <a:gd name="connsiteX65" fmla="*/ 139053 w 390525"/>
              <a:gd name="connsiteY65" fmla="*/ 190286 h 314325"/>
              <a:gd name="connsiteX66" fmla="*/ 143530 w 390525"/>
              <a:gd name="connsiteY66" fmla="*/ 184286 h 314325"/>
              <a:gd name="connsiteX67" fmla="*/ 149340 w 390525"/>
              <a:gd name="connsiteY67" fmla="*/ 180857 h 314325"/>
              <a:gd name="connsiteX68" fmla="*/ 150578 w 390525"/>
              <a:gd name="connsiteY68" fmla="*/ 180761 h 314325"/>
              <a:gd name="connsiteX69" fmla="*/ 155912 w 390525"/>
              <a:gd name="connsiteY69" fmla="*/ 182571 h 314325"/>
              <a:gd name="connsiteX70" fmla="*/ 159342 w 390525"/>
              <a:gd name="connsiteY70" fmla="*/ 188382 h 314325"/>
              <a:gd name="connsiteX71" fmla="*/ 157627 w 390525"/>
              <a:gd name="connsiteY71" fmla="*/ 194954 h 314325"/>
              <a:gd name="connsiteX72" fmla="*/ 128385 w 390525"/>
              <a:gd name="connsiteY72" fmla="*/ 234006 h 314325"/>
              <a:gd name="connsiteX73" fmla="*/ 174867 w 390525"/>
              <a:gd name="connsiteY73" fmla="*/ 238483 h 314325"/>
              <a:gd name="connsiteX74" fmla="*/ 160294 w 390525"/>
              <a:gd name="connsiteY74" fmla="*/ 257914 h 314325"/>
              <a:gd name="connsiteX75" fmla="*/ 147816 w 390525"/>
              <a:gd name="connsiteY75" fmla="*/ 259724 h 314325"/>
              <a:gd name="connsiteX76" fmla="*/ 146007 w 390525"/>
              <a:gd name="connsiteY76" fmla="*/ 247246 h 314325"/>
              <a:gd name="connsiteX77" fmla="*/ 160580 w 390525"/>
              <a:gd name="connsiteY77" fmla="*/ 227815 h 314325"/>
              <a:gd name="connsiteX78" fmla="*/ 166390 w 390525"/>
              <a:gd name="connsiteY78" fmla="*/ 224386 h 314325"/>
              <a:gd name="connsiteX79" fmla="*/ 172962 w 390525"/>
              <a:gd name="connsiteY79" fmla="*/ 226101 h 314325"/>
              <a:gd name="connsiteX80" fmla="*/ 174867 w 390525"/>
              <a:gd name="connsiteY80" fmla="*/ 238483 h 314325"/>
              <a:gd name="connsiteX81" fmla="*/ 352509 w 390525"/>
              <a:gd name="connsiteY81" fmla="*/ 187143 h 314325"/>
              <a:gd name="connsiteX82" fmla="*/ 350699 w 390525"/>
              <a:gd name="connsiteY82" fmla="*/ 194763 h 314325"/>
              <a:gd name="connsiteX83" fmla="*/ 336221 w 390525"/>
              <a:gd name="connsiteY83" fmla="*/ 197144 h 314325"/>
              <a:gd name="connsiteX84" fmla="*/ 328220 w 390525"/>
              <a:gd name="connsiteY84" fmla="*/ 191430 h 314325"/>
              <a:gd name="connsiteX85" fmla="*/ 328220 w 390525"/>
              <a:gd name="connsiteY85" fmla="*/ 191430 h 314325"/>
              <a:gd name="connsiteX86" fmla="*/ 328220 w 390525"/>
              <a:gd name="connsiteY86" fmla="*/ 191430 h 314325"/>
              <a:gd name="connsiteX87" fmla="*/ 283357 w 390525"/>
              <a:gd name="connsiteY87" fmla="*/ 159616 h 314325"/>
              <a:gd name="connsiteX88" fmla="*/ 267831 w 390525"/>
              <a:gd name="connsiteY88" fmla="*/ 162188 h 314325"/>
              <a:gd name="connsiteX89" fmla="*/ 270403 w 390525"/>
              <a:gd name="connsiteY89" fmla="*/ 177714 h 314325"/>
              <a:gd name="connsiteX90" fmla="*/ 315170 w 390525"/>
              <a:gd name="connsiteY90" fmla="*/ 209527 h 314325"/>
              <a:gd name="connsiteX91" fmla="*/ 317457 w 390525"/>
              <a:gd name="connsiteY91" fmla="*/ 223719 h 314325"/>
              <a:gd name="connsiteX92" fmla="*/ 302978 w 390525"/>
              <a:gd name="connsiteY92" fmla="*/ 226101 h 314325"/>
              <a:gd name="connsiteX93" fmla="*/ 299454 w 390525"/>
              <a:gd name="connsiteY93" fmla="*/ 223624 h 314325"/>
              <a:gd name="connsiteX94" fmla="*/ 299454 w 390525"/>
              <a:gd name="connsiteY94" fmla="*/ 223624 h 314325"/>
              <a:gd name="connsiteX95" fmla="*/ 299454 w 390525"/>
              <a:gd name="connsiteY95" fmla="*/ 223624 h 314325"/>
              <a:gd name="connsiteX96" fmla="*/ 265069 w 390525"/>
              <a:gd name="connsiteY96" fmla="*/ 199145 h 314325"/>
              <a:gd name="connsiteX97" fmla="*/ 250115 w 390525"/>
              <a:gd name="connsiteY97" fmla="*/ 200574 h 314325"/>
              <a:gd name="connsiteX98" fmla="*/ 251925 w 390525"/>
              <a:gd name="connsiteY98" fmla="*/ 217052 h 314325"/>
              <a:gd name="connsiteX99" fmla="*/ 286405 w 390525"/>
              <a:gd name="connsiteY99" fmla="*/ 241626 h 314325"/>
              <a:gd name="connsiteX100" fmla="*/ 288691 w 390525"/>
              <a:gd name="connsiteY100" fmla="*/ 255819 h 314325"/>
              <a:gd name="connsiteX101" fmla="*/ 274213 w 390525"/>
              <a:gd name="connsiteY101" fmla="*/ 258200 h 314325"/>
              <a:gd name="connsiteX102" fmla="*/ 261926 w 390525"/>
              <a:gd name="connsiteY102" fmla="*/ 249437 h 314325"/>
              <a:gd name="connsiteX103" fmla="*/ 261926 w 390525"/>
              <a:gd name="connsiteY103" fmla="*/ 249437 h 314325"/>
              <a:gd name="connsiteX104" fmla="*/ 243257 w 390525"/>
              <a:gd name="connsiteY104" fmla="*/ 236197 h 314325"/>
              <a:gd name="connsiteX105" fmla="*/ 227064 w 390525"/>
              <a:gd name="connsiteY105" fmla="*/ 239912 h 314325"/>
              <a:gd name="connsiteX106" fmla="*/ 230589 w 390525"/>
              <a:gd name="connsiteY106" fmla="*/ 254485 h 314325"/>
              <a:gd name="connsiteX107" fmla="*/ 248686 w 390525"/>
              <a:gd name="connsiteY107" fmla="*/ 267344 h 314325"/>
              <a:gd name="connsiteX108" fmla="*/ 250591 w 390525"/>
              <a:gd name="connsiteY108" fmla="*/ 281155 h 314325"/>
              <a:gd name="connsiteX109" fmla="*/ 236113 w 390525"/>
              <a:gd name="connsiteY109" fmla="*/ 283536 h 314325"/>
              <a:gd name="connsiteX110" fmla="*/ 192203 w 390525"/>
              <a:gd name="connsiteY110" fmla="*/ 252294 h 314325"/>
              <a:gd name="connsiteX111" fmla="*/ 192298 w 390525"/>
              <a:gd name="connsiteY111" fmla="*/ 252199 h 314325"/>
              <a:gd name="connsiteX112" fmla="*/ 191060 w 390525"/>
              <a:gd name="connsiteY112" fmla="*/ 212861 h 314325"/>
              <a:gd name="connsiteX113" fmla="*/ 177915 w 390525"/>
              <a:gd name="connsiteY113" fmla="*/ 204003 h 314325"/>
              <a:gd name="connsiteX114" fmla="*/ 180868 w 390525"/>
              <a:gd name="connsiteY114" fmla="*/ 183905 h 314325"/>
              <a:gd name="connsiteX115" fmla="*/ 169914 w 390525"/>
              <a:gd name="connsiteY115" fmla="*/ 165522 h 314325"/>
              <a:gd name="connsiteX116" fmla="*/ 145911 w 390525"/>
              <a:gd name="connsiteY116" fmla="*/ 158854 h 314325"/>
              <a:gd name="connsiteX117" fmla="*/ 142387 w 390525"/>
              <a:gd name="connsiteY117" fmla="*/ 159521 h 314325"/>
              <a:gd name="connsiteX118" fmla="*/ 132386 w 390525"/>
              <a:gd name="connsiteY118" fmla="*/ 146757 h 314325"/>
              <a:gd name="connsiteX119" fmla="*/ 109335 w 390525"/>
              <a:gd name="connsiteY119" fmla="*/ 140852 h 314325"/>
              <a:gd name="connsiteX120" fmla="*/ 97905 w 390525"/>
              <a:gd name="connsiteY120" fmla="*/ 144852 h 314325"/>
              <a:gd name="connsiteX121" fmla="*/ 90190 w 390525"/>
              <a:gd name="connsiteY121" fmla="*/ 136470 h 314325"/>
              <a:gd name="connsiteX122" fmla="*/ 51137 w 390525"/>
              <a:gd name="connsiteY122" fmla="*/ 137899 h 314325"/>
              <a:gd name="connsiteX123" fmla="*/ 33135 w 390525"/>
              <a:gd name="connsiteY123" fmla="*/ 126374 h 314325"/>
              <a:gd name="connsiteX124" fmla="*/ 81522 w 390525"/>
              <a:gd name="connsiteY124" fmla="*/ 46364 h 314325"/>
              <a:gd name="connsiteX125" fmla="*/ 102573 w 390525"/>
              <a:gd name="connsiteY125" fmla="*/ 59794 h 314325"/>
              <a:gd name="connsiteX126" fmla="*/ 88666 w 390525"/>
              <a:gd name="connsiteY126" fmla="*/ 67509 h 314325"/>
              <a:gd name="connsiteX127" fmla="*/ 82951 w 390525"/>
              <a:gd name="connsiteY127" fmla="*/ 76463 h 314325"/>
              <a:gd name="connsiteX128" fmla="*/ 87618 w 390525"/>
              <a:gd name="connsiteY128" fmla="*/ 99323 h 314325"/>
              <a:gd name="connsiteX129" fmla="*/ 147435 w 390525"/>
              <a:gd name="connsiteY129" fmla="*/ 119040 h 314325"/>
              <a:gd name="connsiteX130" fmla="*/ 198966 w 390525"/>
              <a:gd name="connsiteY130" fmla="*/ 93322 h 314325"/>
              <a:gd name="connsiteX131" fmla="*/ 225064 w 390525"/>
              <a:gd name="connsiteY131" fmla="*/ 93703 h 314325"/>
              <a:gd name="connsiteX132" fmla="*/ 323934 w 390525"/>
              <a:gd name="connsiteY132" fmla="*/ 163331 h 314325"/>
              <a:gd name="connsiteX133" fmla="*/ 323934 w 390525"/>
              <a:gd name="connsiteY133" fmla="*/ 163331 h 314325"/>
              <a:gd name="connsiteX134" fmla="*/ 348127 w 390525"/>
              <a:gd name="connsiteY134" fmla="*/ 180571 h 314325"/>
              <a:gd name="connsiteX135" fmla="*/ 352509 w 390525"/>
              <a:gd name="connsiteY135" fmla="*/ 187143 h 314325"/>
              <a:gd name="connsiteX136" fmla="*/ 330887 w 390525"/>
              <a:gd name="connsiteY136" fmla="*/ 140947 h 314325"/>
              <a:gd name="connsiteX137" fmla="*/ 235256 w 390525"/>
              <a:gd name="connsiteY137" fmla="*/ 73605 h 314325"/>
              <a:gd name="connsiteX138" fmla="*/ 229065 w 390525"/>
              <a:gd name="connsiteY138" fmla="*/ 71700 h 314325"/>
              <a:gd name="connsiteX139" fmla="*/ 196775 w 390525"/>
              <a:gd name="connsiteY139" fmla="*/ 70938 h 314325"/>
              <a:gd name="connsiteX140" fmla="*/ 196584 w 390525"/>
              <a:gd name="connsiteY140" fmla="*/ 70938 h 314325"/>
              <a:gd name="connsiteX141" fmla="*/ 191631 w 390525"/>
              <a:gd name="connsiteY141" fmla="*/ 72177 h 314325"/>
              <a:gd name="connsiteX142" fmla="*/ 137720 w 390525"/>
              <a:gd name="connsiteY142" fmla="*/ 99132 h 314325"/>
              <a:gd name="connsiteX143" fmla="*/ 107621 w 390525"/>
              <a:gd name="connsiteY143" fmla="*/ 89226 h 314325"/>
              <a:gd name="connsiteX144" fmla="*/ 105620 w 390525"/>
              <a:gd name="connsiteY144" fmla="*/ 83416 h 314325"/>
              <a:gd name="connsiteX145" fmla="*/ 202204 w 390525"/>
              <a:gd name="connsiteY145" fmla="*/ 29981 h 314325"/>
              <a:gd name="connsiteX146" fmla="*/ 263069 w 390525"/>
              <a:gd name="connsiteY146" fmla="*/ 47983 h 314325"/>
              <a:gd name="connsiteX147" fmla="*/ 270689 w 390525"/>
              <a:gd name="connsiteY147" fmla="*/ 47507 h 314325"/>
              <a:gd name="connsiteX148" fmla="*/ 305360 w 390525"/>
              <a:gd name="connsiteY148" fmla="*/ 32267 h 314325"/>
              <a:gd name="connsiteX149" fmla="*/ 359843 w 390525"/>
              <a:gd name="connsiteY149" fmla="*/ 122469 h 314325"/>
              <a:gd name="connsiteX150" fmla="*/ 330887 w 390525"/>
              <a:gd name="connsiteY150" fmla="*/ 14094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90525" h="314325">
                <a:moveTo>
                  <a:pt x="384512" y="120468"/>
                </a:moveTo>
                <a:lnTo>
                  <a:pt x="319361" y="12645"/>
                </a:lnTo>
                <a:cubicBezTo>
                  <a:pt x="316504" y="7883"/>
                  <a:pt x="310503" y="5978"/>
                  <a:pt x="305360" y="8264"/>
                </a:cubicBezTo>
                <a:lnTo>
                  <a:pt x="265545" y="25790"/>
                </a:lnTo>
                <a:lnTo>
                  <a:pt x="204109" y="7597"/>
                </a:lnTo>
                <a:cubicBezTo>
                  <a:pt x="201252" y="6740"/>
                  <a:pt x="198203" y="7121"/>
                  <a:pt x="195536" y="8550"/>
                </a:cubicBezTo>
                <a:lnTo>
                  <a:pt x="124766" y="47697"/>
                </a:lnTo>
                <a:lnTo>
                  <a:pt x="83999" y="21599"/>
                </a:lnTo>
                <a:cubicBezTo>
                  <a:pt x="81522" y="19980"/>
                  <a:pt x="78379" y="19503"/>
                  <a:pt x="75521" y="20170"/>
                </a:cubicBezTo>
                <a:cubicBezTo>
                  <a:pt x="72569" y="20837"/>
                  <a:pt x="70092" y="22647"/>
                  <a:pt x="68568" y="25218"/>
                </a:cubicBezTo>
                <a:lnTo>
                  <a:pt x="8751" y="124183"/>
                </a:lnTo>
                <a:cubicBezTo>
                  <a:pt x="5608" y="129327"/>
                  <a:pt x="7227" y="136089"/>
                  <a:pt x="12276" y="139328"/>
                </a:cubicBezTo>
                <a:lnTo>
                  <a:pt x="37421" y="155425"/>
                </a:lnTo>
                <a:lnTo>
                  <a:pt x="32373" y="162188"/>
                </a:lnTo>
                <a:cubicBezTo>
                  <a:pt x="22086" y="175904"/>
                  <a:pt x="24849" y="195430"/>
                  <a:pt x="38565" y="205717"/>
                </a:cubicBezTo>
                <a:cubicBezTo>
                  <a:pt x="43994" y="209813"/>
                  <a:pt x="50471" y="211908"/>
                  <a:pt x="57138" y="211908"/>
                </a:cubicBezTo>
                <a:cubicBezTo>
                  <a:pt x="57710" y="211908"/>
                  <a:pt x="58376" y="211908"/>
                  <a:pt x="58948" y="211813"/>
                </a:cubicBezTo>
                <a:cubicBezTo>
                  <a:pt x="60567" y="218671"/>
                  <a:pt x="64473" y="225053"/>
                  <a:pt x="70568" y="229625"/>
                </a:cubicBezTo>
                <a:cubicBezTo>
                  <a:pt x="76188" y="233816"/>
                  <a:pt x="82665" y="235816"/>
                  <a:pt x="89142" y="235816"/>
                </a:cubicBezTo>
                <a:cubicBezTo>
                  <a:pt x="89714" y="235816"/>
                  <a:pt x="90285" y="235816"/>
                  <a:pt x="90857" y="235721"/>
                </a:cubicBezTo>
                <a:cubicBezTo>
                  <a:pt x="92476" y="242865"/>
                  <a:pt x="96572" y="249056"/>
                  <a:pt x="102477" y="253533"/>
                </a:cubicBezTo>
                <a:cubicBezTo>
                  <a:pt x="107907" y="257628"/>
                  <a:pt x="114384" y="259724"/>
                  <a:pt x="121051" y="259724"/>
                </a:cubicBezTo>
                <a:cubicBezTo>
                  <a:pt x="121623" y="259724"/>
                  <a:pt x="122289" y="259724"/>
                  <a:pt x="122861" y="259628"/>
                </a:cubicBezTo>
                <a:cubicBezTo>
                  <a:pt x="124480" y="266486"/>
                  <a:pt x="128385" y="272868"/>
                  <a:pt x="134481" y="277440"/>
                </a:cubicBezTo>
                <a:cubicBezTo>
                  <a:pt x="140101" y="281632"/>
                  <a:pt x="146578" y="283632"/>
                  <a:pt x="153055" y="283632"/>
                </a:cubicBezTo>
                <a:cubicBezTo>
                  <a:pt x="162485" y="283632"/>
                  <a:pt x="171915" y="279345"/>
                  <a:pt x="178010" y="271154"/>
                </a:cubicBezTo>
                <a:lnTo>
                  <a:pt x="179058" y="269820"/>
                </a:lnTo>
                <a:lnTo>
                  <a:pt x="223445" y="301443"/>
                </a:lnTo>
                <a:cubicBezTo>
                  <a:pt x="229160" y="305539"/>
                  <a:pt x="235732" y="307444"/>
                  <a:pt x="242304" y="307444"/>
                </a:cubicBezTo>
                <a:cubicBezTo>
                  <a:pt x="252496" y="307444"/>
                  <a:pt x="262497" y="302777"/>
                  <a:pt x="268784" y="293919"/>
                </a:cubicBezTo>
                <a:cubicBezTo>
                  <a:pt x="271546" y="290109"/>
                  <a:pt x="273356" y="285918"/>
                  <a:pt x="274213" y="281536"/>
                </a:cubicBezTo>
                <a:cubicBezTo>
                  <a:pt x="286310" y="283822"/>
                  <a:pt x="299264" y="279155"/>
                  <a:pt x="306884" y="268582"/>
                </a:cubicBezTo>
                <a:cubicBezTo>
                  <a:pt x="310979" y="262867"/>
                  <a:pt x="312980" y="256295"/>
                  <a:pt x="312980" y="249818"/>
                </a:cubicBezTo>
                <a:cubicBezTo>
                  <a:pt x="321743" y="248770"/>
                  <a:pt x="330029" y="244198"/>
                  <a:pt x="335554" y="236578"/>
                </a:cubicBezTo>
                <a:cubicBezTo>
                  <a:pt x="338888" y="231911"/>
                  <a:pt x="340888" y="226577"/>
                  <a:pt x="341460" y="221243"/>
                </a:cubicBezTo>
                <a:cubicBezTo>
                  <a:pt x="351842" y="221433"/>
                  <a:pt x="362224" y="216766"/>
                  <a:pt x="368796" y="207717"/>
                </a:cubicBezTo>
                <a:cubicBezTo>
                  <a:pt x="373844" y="200669"/>
                  <a:pt x="375845" y="192096"/>
                  <a:pt x="374416" y="183524"/>
                </a:cubicBezTo>
                <a:cubicBezTo>
                  <a:pt x="372987" y="174951"/>
                  <a:pt x="368320" y="167427"/>
                  <a:pt x="361176" y="162378"/>
                </a:cubicBezTo>
                <a:lnTo>
                  <a:pt x="350413" y="154758"/>
                </a:lnTo>
                <a:lnTo>
                  <a:pt x="380893" y="135518"/>
                </a:lnTo>
                <a:cubicBezTo>
                  <a:pt x="386036" y="132375"/>
                  <a:pt x="387656" y="125707"/>
                  <a:pt x="384512" y="120468"/>
                </a:cubicBezTo>
                <a:close/>
                <a:moveTo>
                  <a:pt x="64377" y="186000"/>
                </a:moveTo>
                <a:cubicBezTo>
                  <a:pt x="62949" y="187905"/>
                  <a:pt x="60853" y="189144"/>
                  <a:pt x="58567" y="189429"/>
                </a:cubicBezTo>
                <a:cubicBezTo>
                  <a:pt x="56186" y="189810"/>
                  <a:pt x="53900" y="189144"/>
                  <a:pt x="51995" y="187715"/>
                </a:cubicBezTo>
                <a:cubicBezTo>
                  <a:pt x="48090" y="184762"/>
                  <a:pt x="47232" y="179238"/>
                  <a:pt x="50185" y="175237"/>
                </a:cubicBezTo>
                <a:lnTo>
                  <a:pt x="64758" y="155806"/>
                </a:lnTo>
                <a:cubicBezTo>
                  <a:pt x="67711" y="151901"/>
                  <a:pt x="73235" y="151044"/>
                  <a:pt x="77236" y="153996"/>
                </a:cubicBezTo>
                <a:cubicBezTo>
                  <a:pt x="81141" y="156949"/>
                  <a:pt x="81999" y="162474"/>
                  <a:pt x="79046" y="166474"/>
                </a:cubicBezTo>
                <a:lnTo>
                  <a:pt x="64377" y="186000"/>
                </a:lnTo>
                <a:close/>
                <a:moveTo>
                  <a:pt x="96381" y="210003"/>
                </a:moveTo>
                <a:cubicBezTo>
                  <a:pt x="93428" y="213909"/>
                  <a:pt x="87904" y="214766"/>
                  <a:pt x="83903" y="211813"/>
                </a:cubicBezTo>
                <a:cubicBezTo>
                  <a:pt x="79998" y="208860"/>
                  <a:pt x="79141" y="203336"/>
                  <a:pt x="82094" y="199335"/>
                </a:cubicBezTo>
                <a:lnTo>
                  <a:pt x="96667" y="179904"/>
                </a:lnTo>
                <a:cubicBezTo>
                  <a:pt x="96667" y="179904"/>
                  <a:pt x="96667" y="179904"/>
                  <a:pt x="96667" y="179904"/>
                </a:cubicBezTo>
                <a:lnTo>
                  <a:pt x="106954" y="166284"/>
                </a:lnTo>
                <a:cubicBezTo>
                  <a:pt x="108383" y="164378"/>
                  <a:pt x="110478" y="163140"/>
                  <a:pt x="112764" y="162855"/>
                </a:cubicBezTo>
                <a:cubicBezTo>
                  <a:pt x="115145" y="162474"/>
                  <a:pt x="117432" y="163140"/>
                  <a:pt x="119336" y="164569"/>
                </a:cubicBezTo>
                <a:cubicBezTo>
                  <a:pt x="123242" y="167522"/>
                  <a:pt x="124099" y="173046"/>
                  <a:pt x="121146" y="177047"/>
                </a:cubicBezTo>
                <a:lnTo>
                  <a:pt x="96381" y="210003"/>
                </a:lnTo>
                <a:close/>
                <a:moveTo>
                  <a:pt x="128385" y="234006"/>
                </a:moveTo>
                <a:cubicBezTo>
                  <a:pt x="126957" y="235911"/>
                  <a:pt x="124861" y="237150"/>
                  <a:pt x="122575" y="237435"/>
                </a:cubicBezTo>
                <a:cubicBezTo>
                  <a:pt x="120194" y="237816"/>
                  <a:pt x="117908" y="237150"/>
                  <a:pt x="116003" y="235721"/>
                </a:cubicBezTo>
                <a:cubicBezTo>
                  <a:pt x="114098" y="234292"/>
                  <a:pt x="112860" y="232197"/>
                  <a:pt x="112574" y="229911"/>
                </a:cubicBezTo>
                <a:cubicBezTo>
                  <a:pt x="112193" y="227529"/>
                  <a:pt x="112860" y="225243"/>
                  <a:pt x="114288" y="223338"/>
                </a:cubicBezTo>
                <a:lnTo>
                  <a:pt x="139053" y="190286"/>
                </a:lnTo>
                <a:cubicBezTo>
                  <a:pt x="139053" y="190286"/>
                  <a:pt x="139053" y="190286"/>
                  <a:pt x="139053" y="190286"/>
                </a:cubicBezTo>
                <a:lnTo>
                  <a:pt x="143530" y="184286"/>
                </a:lnTo>
                <a:cubicBezTo>
                  <a:pt x="144959" y="182381"/>
                  <a:pt x="147054" y="181143"/>
                  <a:pt x="149340" y="180857"/>
                </a:cubicBezTo>
                <a:cubicBezTo>
                  <a:pt x="149721" y="180761"/>
                  <a:pt x="150198" y="180761"/>
                  <a:pt x="150578" y="180761"/>
                </a:cubicBezTo>
                <a:cubicBezTo>
                  <a:pt x="152484" y="180761"/>
                  <a:pt x="154293" y="181333"/>
                  <a:pt x="155912" y="182571"/>
                </a:cubicBezTo>
                <a:cubicBezTo>
                  <a:pt x="157818" y="184000"/>
                  <a:pt x="159056" y="186095"/>
                  <a:pt x="159342" y="188382"/>
                </a:cubicBezTo>
                <a:cubicBezTo>
                  <a:pt x="159723" y="190763"/>
                  <a:pt x="159056" y="193049"/>
                  <a:pt x="157627" y="194954"/>
                </a:cubicBezTo>
                <a:lnTo>
                  <a:pt x="128385" y="234006"/>
                </a:lnTo>
                <a:close/>
                <a:moveTo>
                  <a:pt x="174867" y="238483"/>
                </a:moveTo>
                <a:lnTo>
                  <a:pt x="160294" y="257914"/>
                </a:lnTo>
                <a:cubicBezTo>
                  <a:pt x="157341" y="261819"/>
                  <a:pt x="151817" y="262677"/>
                  <a:pt x="147816" y="259724"/>
                </a:cubicBezTo>
                <a:cubicBezTo>
                  <a:pt x="143911" y="256771"/>
                  <a:pt x="143054" y="251247"/>
                  <a:pt x="146007" y="247246"/>
                </a:cubicBezTo>
                <a:lnTo>
                  <a:pt x="160580" y="227815"/>
                </a:lnTo>
                <a:cubicBezTo>
                  <a:pt x="162009" y="225910"/>
                  <a:pt x="164104" y="224672"/>
                  <a:pt x="166390" y="224386"/>
                </a:cubicBezTo>
                <a:cubicBezTo>
                  <a:pt x="168771" y="224005"/>
                  <a:pt x="171057" y="224672"/>
                  <a:pt x="172962" y="226101"/>
                </a:cubicBezTo>
                <a:cubicBezTo>
                  <a:pt x="177058" y="229053"/>
                  <a:pt x="177820" y="234578"/>
                  <a:pt x="174867" y="238483"/>
                </a:cubicBezTo>
                <a:close/>
                <a:moveTo>
                  <a:pt x="352509" y="187143"/>
                </a:moveTo>
                <a:cubicBezTo>
                  <a:pt x="352985" y="189810"/>
                  <a:pt x="352318" y="192477"/>
                  <a:pt x="350699" y="194763"/>
                </a:cubicBezTo>
                <a:cubicBezTo>
                  <a:pt x="347365" y="199431"/>
                  <a:pt x="340888" y="200478"/>
                  <a:pt x="336221" y="197144"/>
                </a:cubicBezTo>
                <a:lnTo>
                  <a:pt x="328220" y="191430"/>
                </a:lnTo>
                <a:cubicBezTo>
                  <a:pt x="328220" y="191430"/>
                  <a:pt x="328220" y="191430"/>
                  <a:pt x="328220" y="191430"/>
                </a:cubicBezTo>
                <a:lnTo>
                  <a:pt x="328220" y="191430"/>
                </a:lnTo>
                <a:lnTo>
                  <a:pt x="283357" y="159616"/>
                </a:lnTo>
                <a:cubicBezTo>
                  <a:pt x="278404" y="156092"/>
                  <a:pt x="271451" y="157235"/>
                  <a:pt x="267831" y="162188"/>
                </a:cubicBezTo>
                <a:cubicBezTo>
                  <a:pt x="264307" y="167141"/>
                  <a:pt x="265450" y="174094"/>
                  <a:pt x="270403" y="177714"/>
                </a:cubicBezTo>
                <a:lnTo>
                  <a:pt x="315170" y="209527"/>
                </a:lnTo>
                <a:cubicBezTo>
                  <a:pt x="319743" y="212861"/>
                  <a:pt x="320695" y="219147"/>
                  <a:pt x="317457" y="223719"/>
                </a:cubicBezTo>
                <a:cubicBezTo>
                  <a:pt x="314123" y="228386"/>
                  <a:pt x="307646" y="229434"/>
                  <a:pt x="302978" y="226101"/>
                </a:cubicBezTo>
                <a:lnTo>
                  <a:pt x="299454" y="223624"/>
                </a:lnTo>
                <a:cubicBezTo>
                  <a:pt x="299454" y="223624"/>
                  <a:pt x="299454" y="223624"/>
                  <a:pt x="299454" y="223624"/>
                </a:cubicBezTo>
                <a:cubicBezTo>
                  <a:pt x="299454" y="223624"/>
                  <a:pt x="299454" y="223624"/>
                  <a:pt x="299454" y="223624"/>
                </a:cubicBezTo>
                <a:lnTo>
                  <a:pt x="265069" y="199145"/>
                </a:lnTo>
                <a:cubicBezTo>
                  <a:pt x="260402" y="195811"/>
                  <a:pt x="253925" y="196383"/>
                  <a:pt x="250115" y="200574"/>
                </a:cubicBezTo>
                <a:cubicBezTo>
                  <a:pt x="245638" y="205622"/>
                  <a:pt x="246591" y="213242"/>
                  <a:pt x="251925" y="217052"/>
                </a:cubicBezTo>
                <a:lnTo>
                  <a:pt x="286405" y="241626"/>
                </a:lnTo>
                <a:cubicBezTo>
                  <a:pt x="290977" y="244960"/>
                  <a:pt x="291929" y="251247"/>
                  <a:pt x="288691" y="255819"/>
                </a:cubicBezTo>
                <a:cubicBezTo>
                  <a:pt x="285357" y="260486"/>
                  <a:pt x="278880" y="261534"/>
                  <a:pt x="274213" y="258200"/>
                </a:cubicBezTo>
                <a:lnTo>
                  <a:pt x="261926" y="249437"/>
                </a:lnTo>
                <a:cubicBezTo>
                  <a:pt x="261926" y="249437"/>
                  <a:pt x="261926" y="249437"/>
                  <a:pt x="261926" y="249437"/>
                </a:cubicBezTo>
                <a:lnTo>
                  <a:pt x="243257" y="236197"/>
                </a:lnTo>
                <a:cubicBezTo>
                  <a:pt x="237923" y="232387"/>
                  <a:pt x="230398" y="234006"/>
                  <a:pt x="227064" y="239912"/>
                </a:cubicBezTo>
                <a:cubicBezTo>
                  <a:pt x="224302" y="244865"/>
                  <a:pt x="225921" y="251151"/>
                  <a:pt x="230589" y="254485"/>
                </a:cubicBezTo>
                <a:lnTo>
                  <a:pt x="248686" y="267344"/>
                </a:lnTo>
                <a:cubicBezTo>
                  <a:pt x="252877" y="270773"/>
                  <a:pt x="253734" y="276774"/>
                  <a:pt x="250591" y="281155"/>
                </a:cubicBezTo>
                <a:cubicBezTo>
                  <a:pt x="247257" y="285822"/>
                  <a:pt x="240780" y="286870"/>
                  <a:pt x="236113" y="283536"/>
                </a:cubicBezTo>
                <a:lnTo>
                  <a:pt x="192203" y="252294"/>
                </a:lnTo>
                <a:lnTo>
                  <a:pt x="192298" y="252199"/>
                </a:lnTo>
                <a:cubicBezTo>
                  <a:pt x="201156" y="240388"/>
                  <a:pt x="200870" y="223910"/>
                  <a:pt x="191060" y="212861"/>
                </a:cubicBezTo>
                <a:cubicBezTo>
                  <a:pt x="187250" y="208575"/>
                  <a:pt x="182773" y="205622"/>
                  <a:pt x="177915" y="204003"/>
                </a:cubicBezTo>
                <a:cubicBezTo>
                  <a:pt x="181154" y="197907"/>
                  <a:pt x="182202" y="190858"/>
                  <a:pt x="180868" y="183905"/>
                </a:cubicBezTo>
                <a:cubicBezTo>
                  <a:pt x="179535" y="176666"/>
                  <a:pt x="175629" y="170094"/>
                  <a:pt x="169914" y="165522"/>
                </a:cubicBezTo>
                <a:cubicBezTo>
                  <a:pt x="163152" y="159997"/>
                  <a:pt x="154484" y="157616"/>
                  <a:pt x="145911" y="158854"/>
                </a:cubicBezTo>
                <a:cubicBezTo>
                  <a:pt x="144768" y="159044"/>
                  <a:pt x="143530" y="159235"/>
                  <a:pt x="142387" y="159521"/>
                </a:cubicBezTo>
                <a:cubicBezTo>
                  <a:pt x="140292" y="154663"/>
                  <a:pt x="136958" y="150186"/>
                  <a:pt x="132386" y="146757"/>
                </a:cubicBezTo>
                <a:cubicBezTo>
                  <a:pt x="125718" y="141804"/>
                  <a:pt x="117527" y="139709"/>
                  <a:pt x="109335" y="140852"/>
                </a:cubicBezTo>
                <a:cubicBezTo>
                  <a:pt x="105240" y="141423"/>
                  <a:pt x="101334" y="142852"/>
                  <a:pt x="97905" y="144852"/>
                </a:cubicBezTo>
                <a:cubicBezTo>
                  <a:pt x="95905" y="141709"/>
                  <a:pt x="93333" y="138852"/>
                  <a:pt x="90190" y="136470"/>
                </a:cubicBezTo>
                <a:cubicBezTo>
                  <a:pt x="78284" y="127517"/>
                  <a:pt x="61996" y="128469"/>
                  <a:pt x="51137" y="137899"/>
                </a:cubicBezTo>
                <a:lnTo>
                  <a:pt x="33135" y="126374"/>
                </a:lnTo>
                <a:lnTo>
                  <a:pt x="81522" y="46364"/>
                </a:lnTo>
                <a:lnTo>
                  <a:pt x="102573" y="59794"/>
                </a:lnTo>
                <a:lnTo>
                  <a:pt x="88666" y="67509"/>
                </a:lnTo>
                <a:cubicBezTo>
                  <a:pt x="85332" y="69319"/>
                  <a:pt x="83237" y="72748"/>
                  <a:pt x="82951" y="76463"/>
                </a:cubicBezTo>
                <a:cubicBezTo>
                  <a:pt x="82379" y="84369"/>
                  <a:pt x="83999" y="92274"/>
                  <a:pt x="87618" y="99323"/>
                </a:cubicBezTo>
                <a:cubicBezTo>
                  <a:pt x="98667" y="121135"/>
                  <a:pt x="125528" y="129993"/>
                  <a:pt x="147435" y="119040"/>
                </a:cubicBezTo>
                <a:lnTo>
                  <a:pt x="198966" y="93322"/>
                </a:lnTo>
                <a:lnTo>
                  <a:pt x="225064" y="93703"/>
                </a:lnTo>
                <a:lnTo>
                  <a:pt x="323934" y="163331"/>
                </a:lnTo>
                <a:cubicBezTo>
                  <a:pt x="323934" y="163331"/>
                  <a:pt x="323934" y="163331"/>
                  <a:pt x="323934" y="163331"/>
                </a:cubicBezTo>
                <a:lnTo>
                  <a:pt x="348127" y="180571"/>
                </a:lnTo>
                <a:cubicBezTo>
                  <a:pt x="350603" y="182095"/>
                  <a:pt x="352127" y="184381"/>
                  <a:pt x="352509" y="187143"/>
                </a:cubicBezTo>
                <a:close/>
                <a:moveTo>
                  <a:pt x="330887" y="140947"/>
                </a:moveTo>
                <a:lnTo>
                  <a:pt x="235256" y="73605"/>
                </a:lnTo>
                <a:cubicBezTo>
                  <a:pt x="233446" y="72367"/>
                  <a:pt x="231255" y="71605"/>
                  <a:pt x="229065" y="71700"/>
                </a:cubicBezTo>
                <a:lnTo>
                  <a:pt x="196775" y="70938"/>
                </a:lnTo>
                <a:lnTo>
                  <a:pt x="196584" y="70938"/>
                </a:lnTo>
                <a:cubicBezTo>
                  <a:pt x="194870" y="71034"/>
                  <a:pt x="193155" y="71415"/>
                  <a:pt x="191631" y="72177"/>
                </a:cubicBezTo>
                <a:lnTo>
                  <a:pt x="137720" y="99132"/>
                </a:lnTo>
                <a:cubicBezTo>
                  <a:pt x="126671" y="104657"/>
                  <a:pt x="113145" y="100180"/>
                  <a:pt x="107621" y="89226"/>
                </a:cubicBezTo>
                <a:cubicBezTo>
                  <a:pt x="106668" y="87417"/>
                  <a:pt x="106002" y="85416"/>
                  <a:pt x="105620" y="83416"/>
                </a:cubicBezTo>
                <a:lnTo>
                  <a:pt x="202204" y="29981"/>
                </a:lnTo>
                <a:lnTo>
                  <a:pt x="263069" y="47983"/>
                </a:lnTo>
                <a:cubicBezTo>
                  <a:pt x="265545" y="48745"/>
                  <a:pt x="268308" y="48555"/>
                  <a:pt x="270689" y="47507"/>
                </a:cubicBezTo>
                <a:lnTo>
                  <a:pt x="305360" y="32267"/>
                </a:lnTo>
                <a:lnTo>
                  <a:pt x="359843" y="122469"/>
                </a:lnTo>
                <a:lnTo>
                  <a:pt x="330887" y="140947"/>
                </a:lnTo>
                <a:close/>
              </a:path>
            </a:pathLst>
          </a:custGeom>
          <a:solidFill>
            <a:srgbClr val="01C49A"/>
          </a:solidFill>
          <a:ln w="9525" cap="flat">
            <a:noFill/>
            <a:prstDash val="solid"/>
            <a:miter/>
          </a:ln>
        </p:spPr>
        <p:txBody>
          <a:bodyPr rtlCol="0" anchor="ctr"/>
          <a:lstStyle/>
          <a:p>
            <a:endParaRPr lang="ko-KR" altLang="en-US"/>
          </a:p>
        </p:txBody>
      </p:sp>
    </p:spTree>
    <p:extLst>
      <p:ext uri="{BB962C8B-B14F-4D97-AF65-F5344CB8AC3E}">
        <p14:creationId xmlns:p14="http://schemas.microsoft.com/office/powerpoint/2010/main" val="726950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193F9-0B0F-4BB8-856A-1D5341C54E86}"/>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fail</a:t>
            </a:r>
            <a:endParaRPr lang="vi-VN" b="1" dirty="0">
              <a:solidFill>
                <a:srgbClr val="002060"/>
              </a:solidFill>
            </a:endParaRPr>
          </a:p>
        </p:txBody>
      </p:sp>
      <p:pic>
        <p:nvPicPr>
          <p:cNvPr id="4" name="Picture 3">
            <a:extLst>
              <a:ext uri="{FF2B5EF4-FFF2-40B4-BE49-F238E27FC236}">
                <a16:creationId xmlns:a16="http://schemas.microsoft.com/office/drawing/2014/main" id="{D133E3AF-A397-4A8E-8575-54C97EF0F30E}"/>
              </a:ext>
            </a:extLst>
          </p:cNvPr>
          <p:cNvPicPr>
            <a:picLocks noChangeAspect="1"/>
          </p:cNvPicPr>
          <p:nvPr/>
        </p:nvPicPr>
        <p:blipFill>
          <a:blip r:embed="rId2"/>
          <a:stretch>
            <a:fillRect/>
          </a:stretch>
        </p:blipFill>
        <p:spPr>
          <a:xfrm>
            <a:off x="2437198" y="1266640"/>
            <a:ext cx="4476750" cy="4591050"/>
          </a:xfrm>
          <a:prstGeom prst="rect">
            <a:avLst/>
          </a:prstGeom>
        </p:spPr>
      </p:pic>
      <p:grpSp>
        <p:nvGrpSpPr>
          <p:cNvPr id="5" name="그룹 64">
            <a:extLst>
              <a:ext uri="{FF2B5EF4-FFF2-40B4-BE49-F238E27FC236}">
                <a16:creationId xmlns:a16="http://schemas.microsoft.com/office/drawing/2014/main" id="{C9C0F8B0-2BF1-4CE0-8B25-6AEB9459EB30}"/>
              </a:ext>
            </a:extLst>
          </p:cNvPr>
          <p:cNvGrpSpPr/>
          <p:nvPr/>
        </p:nvGrpSpPr>
        <p:grpSpPr>
          <a:xfrm>
            <a:off x="6096000" y="2858401"/>
            <a:ext cx="388720" cy="200055"/>
            <a:chOff x="4727047" y="5307508"/>
            <a:chExt cx="388720" cy="200055"/>
          </a:xfrm>
        </p:grpSpPr>
        <p:sp>
          <p:nvSpPr>
            <p:cNvPr id="6" name="타원 65">
              <a:extLst>
                <a:ext uri="{FF2B5EF4-FFF2-40B4-BE49-F238E27FC236}">
                  <a16:creationId xmlns:a16="http://schemas.microsoft.com/office/drawing/2014/main" id="{DD8F5E59-1BAE-47EB-87F5-CC8E82F12F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41AE0E82-240E-45A8-AB28-D85DD903C6A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0FE8FDFC-E91D-42C0-B3E2-8A4D77DDB25D}"/>
              </a:ext>
            </a:extLst>
          </p:cNvPr>
          <p:cNvGrpSpPr/>
          <p:nvPr/>
        </p:nvGrpSpPr>
        <p:grpSpPr>
          <a:xfrm>
            <a:off x="6115604" y="3429000"/>
            <a:ext cx="388720" cy="200055"/>
            <a:chOff x="4727047" y="5307508"/>
            <a:chExt cx="388720" cy="200055"/>
          </a:xfrm>
        </p:grpSpPr>
        <p:sp>
          <p:nvSpPr>
            <p:cNvPr id="9" name="타원 65">
              <a:extLst>
                <a:ext uri="{FF2B5EF4-FFF2-40B4-BE49-F238E27FC236}">
                  <a16:creationId xmlns:a16="http://schemas.microsoft.com/office/drawing/2014/main" id="{E2BDEC9E-3774-4D88-BC4E-0D77596DB26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903B7263-6FFB-4CC8-9318-B5734083E5C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4B2C4EA7-DF24-4459-AE7A-F0C8DD853E58}"/>
              </a:ext>
            </a:extLst>
          </p:cNvPr>
          <p:cNvGrpSpPr/>
          <p:nvPr/>
        </p:nvGrpSpPr>
        <p:grpSpPr>
          <a:xfrm>
            <a:off x="6115604" y="4258017"/>
            <a:ext cx="388720" cy="200055"/>
            <a:chOff x="4727047" y="5307508"/>
            <a:chExt cx="388720" cy="200055"/>
          </a:xfrm>
        </p:grpSpPr>
        <p:sp>
          <p:nvSpPr>
            <p:cNvPr id="12" name="타원 65">
              <a:extLst>
                <a:ext uri="{FF2B5EF4-FFF2-40B4-BE49-F238E27FC236}">
                  <a16:creationId xmlns:a16="http://schemas.microsoft.com/office/drawing/2014/main" id="{095604D1-350F-4A52-A152-E15F59C75AD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17402DE5-F698-4A75-A0C0-0BA88E8F99C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6601DFD6-6198-4AE6-8C59-91382CFC5F3B}"/>
              </a:ext>
            </a:extLst>
          </p:cNvPr>
          <p:cNvGrpSpPr/>
          <p:nvPr/>
        </p:nvGrpSpPr>
        <p:grpSpPr>
          <a:xfrm>
            <a:off x="4039709" y="5315939"/>
            <a:ext cx="388720" cy="200055"/>
            <a:chOff x="4727047" y="5307508"/>
            <a:chExt cx="388720" cy="200055"/>
          </a:xfrm>
        </p:grpSpPr>
        <p:sp>
          <p:nvSpPr>
            <p:cNvPr id="15" name="타원 65">
              <a:extLst>
                <a:ext uri="{FF2B5EF4-FFF2-40B4-BE49-F238E27FC236}">
                  <a16:creationId xmlns:a16="http://schemas.microsoft.com/office/drawing/2014/main" id="{E7BE05A1-2E5A-4DD6-82EE-EC6A2C8C938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52963B63-082C-43F9-BDE9-7FDBDEEB8F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8" name="Table 10">
            <a:extLst>
              <a:ext uri="{FF2B5EF4-FFF2-40B4-BE49-F238E27FC236}">
                <a16:creationId xmlns:a16="http://schemas.microsoft.com/office/drawing/2014/main" id="{743CBA55-722F-4218-BAAE-0F6F4843462E}"/>
              </a:ext>
            </a:extLst>
          </p:cNvPr>
          <p:cNvGraphicFramePr>
            <a:graphicFrameLocks noGrp="1"/>
          </p:cNvGraphicFramePr>
          <p:nvPr/>
        </p:nvGraphicFramePr>
        <p:xfrm>
          <a:off x="8645236" y="-2"/>
          <a:ext cx="3537528" cy="6858002"/>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7740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13408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 </a:t>
                      </a:r>
                    </a:p>
                  </a:txBody>
                  <a:tcPr>
                    <a:solidFill>
                      <a:schemeClr val="bg1">
                        <a:lumMod val="95000"/>
                      </a:schemeClr>
                    </a:solidFill>
                  </a:tcPr>
                </a:tc>
                <a:extLst>
                  <a:ext uri="{0D108BD9-81ED-4DB2-BD59-A6C34878D82A}">
                    <a16:rowId xmlns:a16="http://schemas.microsoft.com/office/drawing/2014/main" val="1425815172"/>
                  </a:ext>
                </a:extLst>
              </a:tr>
              <a:tr h="13408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p>
                  </a:txBody>
                  <a:tcPr>
                    <a:solidFill>
                      <a:srgbClr val="D6F6F0"/>
                    </a:solidFill>
                  </a:tcPr>
                </a:tc>
                <a:extLst>
                  <a:ext uri="{0D108BD9-81ED-4DB2-BD59-A6C34878D82A}">
                    <a16:rowId xmlns:a16="http://schemas.microsoft.com/office/drawing/2014/main" val="467728058"/>
                  </a:ext>
                </a:extLst>
              </a:tr>
              <a:tr h="1567941">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Error information</a:t>
                      </a:r>
                    </a:p>
                    <a:p>
                      <a:r>
                        <a:rPr lang="en-US" dirty="0">
                          <a:solidFill>
                            <a:srgbClr val="002060"/>
                          </a:solidFill>
                        </a:rPr>
                        <a:t>&lt;- from online banking response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2030925">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Cancel transaction</a:t>
                      </a:r>
                    </a:p>
                    <a:p>
                      <a:r>
                        <a:rPr lang="en-US" dirty="0">
                          <a:solidFill>
                            <a:srgbClr val="002060"/>
                          </a:solidFill>
                        </a:rPr>
                        <a:t>-&gt; Go back to Detail Page </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bl>
          </a:graphicData>
        </a:graphic>
      </p:graphicFrame>
      <p:pic>
        <p:nvPicPr>
          <p:cNvPr id="24" name="Picture 23">
            <a:extLst>
              <a:ext uri="{FF2B5EF4-FFF2-40B4-BE49-F238E27FC236}">
                <a16:creationId xmlns:a16="http://schemas.microsoft.com/office/drawing/2014/main" id="{1E358604-37D8-4420-BE1F-48A36B044740}"/>
              </a:ext>
            </a:extLst>
          </p:cNvPr>
          <p:cNvPicPr>
            <a:picLocks noChangeAspect="1"/>
          </p:cNvPicPr>
          <p:nvPr/>
        </p:nvPicPr>
        <p:blipFill>
          <a:blip r:embed="rId3"/>
          <a:stretch>
            <a:fillRect/>
          </a:stretch>
        </p:blipFill>
        <p:spPr>
          <a:xfrm>
            <a:off x="2553857" y="2699814"/>
            <a:ext cx="1387828" cy="483105"/>
          </a:xfrm>
          <a:prstGeom prst="rect">
            <a:avLst/>
          </a:prstGeom>
        </p:spPr>
      </p:pic>
      <p:sp>
        <p:nvSpPr>
          <p:cNvPr id="25" name="Oval 24">
            <a:extLst>
              <a:ext uri="{FF2B5EF4-FFF2-40B4-BE49-F238E27FC236}">
                <a16:creationId xmlns:a16="http://schemas.microsoft.com/office/drawing/2014/main" id="{0CBE115B-6A62-4D35-82D9-676A22DF6001}"/>
              </a:ext>
            </a:extLst>
          </p:cNvPr>
          <p:cNvSpPr/>
          <p:nvPr/>
        </p:nvSpPr>
        <p:spPr>
          <a:xfrm>
            <a:off x="6245848" y="1508523"/>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822495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6CC807B-0E8D-4431-AD0D-556BB4E86EFB}"/>
              </a:ext>
            </a:extLst>
          </p:cNvPr>
          <p:cNvPicPr>
            <a:picLocks noChangeAspect="1"/>
          </p:cNvPicPr>
          <p:nvPr/>
        </p:nvPicPr>
        <p:blipFill>
          <a:blip r:embed="rId2"/>
          <a:stretch>
            <a:fillRect/>
          </a:stretch>
        </p:blipFill>
        <p:spPr>
          <a:xfrm>
            <a:off x="2870489" y="838195"/>
            <a:ext cx="4333875" cy="6115050"/>
          </a:xfrm>
          <a:prstGeom prst="rect">
            <a:avLst/>
          </a:prstGeom>
        </p:spPr>
      </p:pic>
      <p:sp>
        <p:nvSpPr>
          <p:cNvPr id="2" name="TextBox 1">
            <a:extLst>
              <a:ext uri="{FF2B5EF4-FFF2-40B4-BE49-F238E27FC236}">
                <a16:creationId xmlns:a16="http://schemas.microsoft.com/office/drawing/2014/main" id="{0CD363B3-465B-4EFA-90A5-ACCB5677CAFB}"/>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success</a:t>
            </a:r>
            <a:endParaRPr lang="vi-VN" b="1" dirty="0">
              <a:solidFill>
                <a:srgbClr val="002060"/>
              </a:solidFill>
            </a:endParaRPr>
          </a:p>
        </p:txBody>
      </p:sp>
      <p:grpSp>
        <p:nvGrpSpPr>
          <p:cNvPr id="5" name="그룹 64">
            <a:extLst>
              <a:ext uri="{FF2B5EF4-FFF2-40B4-BE49-F238E27FC236}">
                <a16:creationId xmlns:a16="http://schemas.microsoft.com/office/drawing/2014/main" id="{D2D83F76-2306-48C1-AE41-7AEEAFC9484A}"/>
              </a:ext>
            </a:extLst>
          </p:cNvPr>
          <p:cNvGrpSpPr/>
          <p:nvPr/>
        </p:nvGrpSpPr>
        <p:grpSpPr>
          <a:xfrm>
            <a:off x="6548872" y="2501393"/>
            <a:ext cx="388720" cy="200055"/>
            <a:chOff x="4727047" y="5307508"/>
            <a:chExt cx="388720" cy="200055"/>
          </a:xfrm>
        </p:grpSpPr>
        <p:sp>
          <p:nvSpPr>
            <p:cNvPr id="6" name="타원 65">
              <a:extLst>
                <a:ext uri="{FF2B5EF4-FFF2-40B4-BE49-F238E27FC236}">
                  <a16:creationId xmlns:a16="http://schemas.microsoft.com/office/drawing/2014/main" id="{81CFEBFF-1528-474A-8E73-E4E4A302C45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927970B0-2EE1-4AD0-A192-B54D9903F67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FED125DC-2D1B-410E-AB84-8AF070229762}"/>
              </a:ext>
            </a:extLst>
          </p:cNvPr>
          <p:cNvGrpSpPr/>
          <p:nvPr/>
        </p:nvGrpSpPr>
        <p:grpSpPr>
          <a:xfrm>
            <a:off x="6523556" y="3078765"/>
            <a:ext cx="388720" cy="200055"/>
            <a:chOff x="4727047" y="5307508"/>
            <a:chExt cx="388720" cy="200055"/>
          </a:xfrm>
        </p:grpSpPr>
        <p:sp>
          <p:nvSpPr>
            <p:cNvPr id="9" name="타원 65">
              <a:extLst>
                <a:ext uri="{FF2B5EF4-FFF2-40B4-BE49-F238E27FC236}">
                  <a16:creationId xmlns:a16="http://schemas.microsoft.com/office/drawing/2014/main" id="{F3153184-C683-492B-A54C-D05B3F787D2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045EB8C2-1C64-4A84-A6BF-91290072EC8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5B9EE4D4-CA90-48B4-BBA7-357BDC5E0C85}"/>
              </a:ext>
            </a:extLst>
          </p:cNvPr>
          <p:cNvGrpSpPr/>
          <p:nvPr/>
        </p:nvGrpSpPr>
        <p:grpSpPr>
          <a:xfrm>
            <a:off x="6581842" y="3885693"/>
            <a:ext cx="388720" cy="200055"/>
            <a:chOff x="4727047" y="5307508"/>
            <a:chExt cx="388720" cy="200055"/>
          </a:xfrm>
        </p:grpSpPr>
        <p:sp>
          <p:nvSpPr>
            <p:cNvPr id="12" name="타원 65">
              <a:extLst>
                <a:ext uri="{FF2B5EF4-FFF2-40B4-BE49-F238E27FC236}">
                  <a16:creationId xmlns:a16="http://schemas.microsoft.com/office/drawing/2014/main" id="{BF434308-221B-45F8-B1ED-7C11A7F6757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F06B3F0F-5475-4469-8BFF-454CC960014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7E2DE896-937B-4AAA-99D7-F3C98143B7E4}"/>
              </a:ext>
            </a:extLst>
          </p:cNvPr>
          <p:cNvGrpSpPr/>
          <p:nvPr/>
        </p:nvGrpSpPr>
        <p:grpSpPr>
          <a:xfrm>
            <a:off x="6548872" y="4915977"/>
            <a:ext cx="388720" cy="200055"/>
            <a:chOff x="4727047" y="5307508"/>
            <a:chExt cx="388720" cy="200055"/>
          </a:xfrm>
        </p:grpSpPr>
        <p:sp>
          <p:nvSpPr>
            <p:cNvPr id="15" name="타원 65">
              <a:extLst>
                <a:ext uri="{FF2B5EF4-FFF2-40B4-BE49-F238E27FC236}">
                  <a16:creationId xmlns:a16="http://schemas.microsoft.com/office/drawing/2014/main" id="{CE1957DE-E986-481E-9AAD-5F39851CA7F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8A37BBAC-378F-4954-8A35-1B6E9CDF381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7" name="그룹 64">
            <a:extLst>
              <a:ext uri="{FF2B5EF4-FFF2-40B4-BE49-F238E27FC236}">
                <a16:creationId xmlns:a16="http://schemas.microsoft.com/office/drawing/2014/main" id="{1503E954-261B-4F95-84BC-CA3C8C95F79B}"/>
              </a:ext>
            </a:extLst>
          </p:cNvPr>
          <p:cNvGrpSpPr/>
          <p:nvPr/>
        </p:nvGrpSpPr>
        <p:grpSpPr>
          <a:xfrm>
            <a:off x="6523556" y="5512822"/>
            <a:ext cx="388720" cy="200055"/>
            <a:chOff x="4727047" y="5307508"/>
            <a:chExt cx="388720" cy="200055"/>
          </a:xfrm>
        </p:grpSpPr>
        <p:sp>
          <p:nvSpPr>
            <p:cNvPr id="18" name="타원 65">
              <a:extLst>
                <a:ext uri="{FF2B5EF4-FFF2-40B4-BE49-F238E27FC236}">
                  <a16:creationId xmlns:a16="http://schemas.microsoft.com/office/drawing/2014/main" id="{649CC523-E013-46EA-8569-A10CFF07F7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9" name="TextBox 27">
              <a:extLst>
                <a:ext uri="{FF2B5EF4-FFF2-40B4-BE49-F238E27FC236}">
                  <a16:creationId xmlns:a16="http://schemas.microsoft.com/office/drawing/2014/main" id="{1B153F13-30A7-46B4-B01E-CB1A8F9003B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99FE574C-0E5A-48F9-ADF0-D33505824207}"/>
              </a:ext>
            </a:extLst>
          </p:cNvPr>
          <p:cNvGrpSpPr/>
          <p:nvPr/>
        </p:nvGrpSpPr>
        <p:grpSpPr>
          <a:xfrm>
            <a:off x="4361475" y="6357954"/>
            <a:ext cx="388720" cy="200055"/>
            <a:chOff x="4727047" y="5307508"/>
            <a:chExt cx="388720" cy="200055"/>
          </a:xfrm>
        </p:grpSpPr>
        <p:sp>
          <p:nvSpPr>
            <p:cNvPr id="21" name="타원 65">
              <a:extLst>
                <a:ext uri="{FF2B5EF4-FFF2-40B4-BE49-F238E27FC236}">
                  <a16:creationId xmlns:a16="http://schemas.microsoft.com/office/drawing/2014/main" id="{FEBA9EEA-A10B-4C41-94EE-D28D4CAFB1A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13928875-1723-44F7-919D-90AB94EA66B9}"/>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7" name="Oval 26">
            <a:extLst>
              <a:ext uri="{FF2B5EF4-FFF2-40B4-BE49-F238E27FC236}">
                <a16:creationId xmlns:a16="http://schemas.microsoft.com/office/drawing/2014/main" id="{09DDD27D-879B-4501-BCC5-AE45B5C96B20}"/>
              </a:ext>
            </a:extLst>
          </p:cNvPr>
          <p:cNvSpPr/>
          <p:nvPr/>
        </p:nvSpPr>
        <p:spPr>
          <a:xfrm>
            <a:off x="6593149" y="1198485"/>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graphicFrame>
        <p:nvGraphicFramePr>
          <p:cNvPr id="28" name="Table 10">
            <a:extLst>
              <a:ext uri="{FF2B5EF4-FFF2-40B4-BE49-F238E27FC236}">
                <a16:creationId xmlns:a16="http://schemas.microsoft.com/office/drawing/2014/main" id="{168327A3-67E4-498C-8C57-921159FDE5E8}"/>
              </a:ext>
            </a:extLst>
          </p:cNvPr>
          <p:cNvGraphicFramePr>
            <a:graphicFrameLocks noGrp="1"/>
          </p:cNvGraphicFramePr>
          <p:nvPr/>
        </p:nvGraphicFramePr>
        <p:xfrm>
          <a:off x="8645236" y="1"/>
          <a:ext cx="3537528" cy="6863657"/>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3875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620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a:t>
                      </a:r>
                    </a:p>
                  </a:txBody>
                  <a:tcPr>
                    <a:solidFill>
                      <a:schemeClr val="bg1">
                        <a:lumMod val="95000"/>
                      </a:schemeClr>
                    </a:solidFill>
                  </a:tcPr>
                </a:tc>
                <a:extLst>
                  <a:ext uri="{0D108BD9-81ED-4DB2-BD59-A6C34878D82A}">
                    <a16:rowId xmlns:a16="http://schemas.microsoft.com/office/drawing/2014/main" val="1425815172"/>
                  </a:ext>
                </a:extLst>
              </a:tr>
              <a:tr h="9620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12499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pPr marL="285750" indent="-285750">
                        <a:buFontTx/>
                        <a:buChar char="-"/>
                      </a:pPr>
                      <a:r>
                        <a:rPr lang="en-US" dirty="0">
                          <a:solidFill>
                            <a:srgbClr val="002060"/>
                          </a:solidFill>
                        </a:rPr>
                        <a:t>Bank: payment info</a:t>
                      </a:r>
                    </a:p>
                    <a:p>
                      <a:pPr marL="285750" indent="-285750">
                        <a:buFontTx/>
                        <a:buChar char="-"/>
                      </a:pPr>
                      <a:r>
                        <a:rPr lang="en-US" dirty="0">
                          <a:solidFill>
                            <a:srgbClr val="002060"/>
                          </a:solidFill>
                        </a:rPr>
                        <a:t>Deposit: terms info</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24992">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Amount of payment</a:t>
                      </a:r>
                    </a:p>
                    <a:p>
                      <a:r>
                        <a:rPr lang="en-US" dirty="0">
                          <a:solidFill>
                            <a:srgbClr val="002060"/>
                          </a:solidFill>
                        </a:rPr>
                        <a:t>(student)</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8306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Approval date</a:t>
                      </a:r>
                    </a:p>
                    <a:p>
                      <a:pPr marL="285750" indent="-285750">
                        <a:buFontTx/>
                        <a:buChar char="-"/>
                      </a:pPr>
                      <a:r>
                        <a:rPr lang="en-US" dirty="0">
                          <a:solidFill>
                            <a:srgbClr val="002060"/>
                          </a:solidFill>
                        </a:rPr>
                        <a:t>Bank: current date</a:t>
                      </a:r>
                    </a:p>
                    <a:p>
                      <a:pPr marL="285750" indent="-285750">
                        <a:buFontTx/>
                        <a:buChar char="-"/>
                      </a:pPr>
                      <a:r>
                        <a:rPr lang="en-US" dirty="0">
                          <a:solidFill>
                            <a:srgbClr val="002060"/>
                          </a:solidFill>
                        </a:rPr>
                        <a:t>Deposit: map to expire date in terms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1418561"/>
                  </a:ext>
                </a:extLst>
              </a:tr>
              <a:tr h="962065">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Go back Detail Page</a:t>
                      </a:r>
                    </a:p>
                    <a:p>
                      <a:r>
                        <a:rPr lang="en-US" dirty="0">
                          <a:solidFill>
                            <a:srgbClr val="002060"/>
                          </a:solidFill>
                        </a:rPr>
                        <a:t>change statuses.</a:t>
                      </a:r>
                      <a:endParaRPr lang="vi-VN" dirty="0">
                        <a:solidFill>
                          <a:srgbClr val="002060"/>
                        </a:solidFill>
                      </a:endParaRPr>
                    </a:p>
                  </a:txBody>
                  <a:tcPr>
                    <a:solidFill>
                      <a:srgbClr val="D6F6F0"/>
                    </a:solidFill>
                  </a:tcPr>
                </a:tc>
                <a:extLst>
                  <a:ext uri="{0D108BD9-81ED-4DB2-BD59-A6C34878D82A}">
                    <a16:rowId xmlns:a16="http://schemas.microsoft.com/office/drawing/2014/main" val="3623891201"/>
                  </a:ext>
                </a:extLst>
              </a:tr>
            </a:tbl>
          </a:graphicData>
        </a:graphic>
      </p:graphicFrame>
    </p:spTree>
    <p:extLst>
      <p:ext uri="{BB962C8B-B14F-4D97-AF65-F5344CB8AC3E}">
        <p14:creationId xmlns:p14="http://schemas.microsoft.com/office/powerpoint/2010/main" val="11761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67C0E-06FE-44F8-BA70-07F9C2FB1493}"/>
              </a:ext>
            </a:extLst>
          </p:cNvPr>
          <p:cNvSpPr txBox="1"/>
          <p:nvPr/>
        </p:nvSpPr>
        <p:spPr>
          <a:xfrm>
            <a:off x="701335" y="272961"/>
            <a:ext cx="875762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Change status to “Taking a course”</a:t>
            </a:r>
            <a:endParaRPr lang="vi-VN" b="1" dirty="0">
              <a:solidFill>
                <a:srgbClr val="002060"/>
              </a:solidFill>
            </a:endParaRPr>
          </a:p>
        </p:txBody>
      </p:sp>
      <p:pic>
        <p:nvPicPr>
          <p:cNvPr id="4" name="Picture 3" descr="Graphical user interface&#10;&#10;Description automatically generated">
            <a:extLst>
              <a:ext uri="{FF2B5EF4-FFF2-40B4-BE49-F238E27FC236}">
                <a16:creationId xmlns:a16="http://schemas.microsoft.com/office/drawing/2014/main" id="{D08FACDE-ACCC-4E68-8C98-C111F6141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76" y="1570540"/>
            <a:ext cx="5386014" cy="2786707"/>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A42390C6-FE56-45F8-9EBF-563B9275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4" y="1658958"/>
            <a:ext cx="6694310" cy="3311143"/>
          </a:xfrm>
          <a:prstGeom prst="rect">
            <a:avLst/>
          </a:prstGeom>
        </p:spPr>
      </p:pic>
      <p:sp>
        <p:nvSpPr>
          <p:cNvPr id="6" name="Arrow: Right 5">
            <a:extLst>
              <a:ext uri="{FF2B5EF4-FFF2-40B4-BE49-F238E27FC236}">
                <a16:creationId xmlns:a16="http://schemas.microsoft.com/office/drawing/2014/main" id="{164743F9-FCE2-4067-98BB-E9607AF8240D}"/>
              </a:ext>
            </a:extLst>
          </p:cNvPr>
          <p:cNvSpPr/>
          <p:nvPr/>
        </p:nvSpPr>
        <p:spPr>
          <a:xfrm>
            <a:off x="4208015" y="3027955"/>
            <a:ext cx="426128" cy="46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Table 14">
            <a:extLst>
              <a:ext uri="{FF2B5EF4-FFF2-40B4-BE49-F238E27FC236}">
                <a16:creationId xmlns:a16="http://schemas.microsoft.com/office/drawing/2014/main" id="{5A1317D2-9B1D-4DEB-9830-93E9210954F9}"/>
              </a:ext>
            </a:extLst>
          </p:cNvPr>
          <p:cNvGraphicFramePr>
            <a:graphicFrameLocks noGrp="1"/>
          </p:cNvGraphicFramePr>
          <p:nvPr>
            <p:extLst>
              <p:ext uri="{D42A27DB-BD31-4B8C-83A1-F6EECF244321}">
                <p14:modId xmlns:p14="http://schemas.microsoft.com/office/powerpoint/2010/main" val="4046711138"/>
              </p:ext>
            </p:extLst>
          </p:nvPr>
        </p:nvGraphicFramePr>
        <p:xfrm>
          <a:off x="8566951" y="0"/>
          <a:ext cx="3625049" cy="6858001"/>
        </p:xfrm>
        <a:graphic>
          <a:graphicData uri="http://schemas.openxmlformats.org/drawingml/2006/table">
            <a:tbl>
              <a:tblPr firstRow="1" bandRow="1">
                <a:tableStyleId>{5C22544A-7EE6-4342-B048-85BDC9FD1C3A}</a:tableStyleId>
              </a:tblPr>
              <a:tblGrid>
                <a:gridCol w="1080699">
                  <a:extLst>
                    <a:ext uri="{9D8B030D-6E8A-4147-A177-3AD203B41FA5}">
                      <a16:colId xmlns:a16="http://schemas.microsoft.com/office/drawing/2014/main" val="529339693"/>
                    </a:ext>
                  </a:extLst>
                </a:gridCol>
                <a:gridCol w="2544350">
                  <a:extLst>
                    <a:ext uri="{9D8B030D-6E8A-4147-A177-3AD203B41FA5}">
                      <a16:colId xmlns:a16="http://schemas.microsoft.com/office/drawing/2014/main" val="997715225"/>
                    </a:ext>
                  </a:extLst>
                </a:gridCol>
              </a:tblGrid>
              <a:tr h="73739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938863296"/>
                  </a:ext>
                </a:extLst>
              </a:tr>
              <a:tr h="306030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“Enrollment”</a:t>
                      </a:r>
                    </a:p>
                    <a:p>
                      <a:r>
                        <a:rPr lang="en-US" dirty="0">
                          <a:solidFill>
                            <a:srgbClr val="002060"/>
                          </a:solidFill>
                        </a:rPr>
                        <a:t>when unregistered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90668133"/>
                  </a:ext>
                </a:extLst>
              </a:tr>
              <a:tr h="306030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“Taking a course” when registered</a:t>
                      </a:r>
                      <a:endParaRPr lang="vi-VN" dirty="0">
                        <a:solidFill>
                          <a:srgbClr val="002060"/>
                        </a:solidFill>
                      </a:endParaRPr>
                    </a:p>
                  </a:txBody>
                  <a:tcPr>
                    <a:solidFill>
                      <a:srgbClr val="D6F6F0"/>
                    </a:solidFill>
                  </a:tcPr>
                </a:tc>
                <a:extLst>
                  <a:ext uri="{0D108BD9-81ED-4DB2-BD59-A6C34878D82A}">
                    <a16:rowId xmlns:a16="http://schemas.microsoft.com/office/drawing/2014/main" val="1948377591"/>
                  </a:ext>
                </a:extLst>
              </a:tr>
            </a:tbl>
          </a:graphicData>
        </a:graphic>
      </p:graphicFrame>
    </p:spTree>
    <p:extLst>
      <p:ext uri="{BB962C8B-B14F-4D97-AF65-F5344CB8AC3E}">
        <p14:creationId xmlns:p14="http://schemas.microsoft.com/office/powerpoint/2010/main" val="60734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7570FBBA-9FB5-4162-934D-39BFF90E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432" y="869084"/>
            <a:ext cx="11744973" cy="5781675"/>
          </a:xfrm>
          <a:prstGeom prst="rect">
            <a:avLst/>
          </a:prstGeom>
        </p:spPr>
      </p:pic>
      <p:sp>
        <p:nvSpPr>
          <p:cNvPr id="3" name="TextBox 2">
            <a:extLst>
              <a:ext uri="{FF2B5EF4-FFF2-40B4-BE49-F238E27FC236}">
                <a16:creationId xmlns:a16="http://schemas.microsoft.com/office/drawing/2014/main" id="{2F209AF5-8297-4F80-829B-4BC012EE28A7}"/>
              </a:ext>
            </a:extLst>
          </p:cNvPr>
          <p:cNvSpPr txBox="1"/>
          <p:nvPr/>
        </p:nvSpPr>
        <p:spPr>
          <a:xfrm>
            <a:off x="1114425" y="314325"/>
            <a:ext cx="6753225" cy="3810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Scroll down this page – See “Quick registration section”</a:t>
            </a:r>
            <a:endParaRPr lang="vi-VN" b="1" dirty="0">
              <a:solidFill>
                <a:srgbClr val="002060"/>
              </a:solidFill>
            </a:endParaRPr>
          </a:p>
        </p:txBody>
      </p:sp>
      <p:pic>
        <p:nvPicPr>
          <p:cNvPr id="5" name="Picture 4" descr="Graphical user interface, application&#10;&#10;Description automatically generated">
            <a:extLst>
              <a:ext uri="{FF2B5EF4-FFF2-40B4-BE49-F238E27FC236}">
                <a16:creationId xmlns:a16="http://schemas.microsoft.com/office/drawing/2014/main" id="{0B01CEB3-91D3-4B8F-AE39-485CFF9D9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57" y="3759922"/>
            <a:ext cx="7153486" cy="3521433"/>
          </a:xfrm>
          <a:prstGeom prst="rect">
            <a:avLst/>
          </a:prstGeom>
        </p:spPr>
      </p:pic>
      <p:graphicFrame>
        <p:nvGraphicFramePr>
          <p:cNvPr id="4" name="Table 10">
            <a:extLst>
              <a:ext uri="{FF2B5EF4-FFF2-40B4-BE49-F238E27FC236}">
                <a16:creationId xmlns:a16="http://schemas.microsoft.com/office/drawing/2014/main" id="{2C23CD5D-8F16-4504-B409-6841C36AE735}"/>
              </a:ext>
            </a:extLst>
          </p:cNvPr>
          <p:cNvGraphicFramePr>
            <a:graphicFrameLocks noGrp="1"/>
          </p:cNvGraphicFramePr>
          <p:nvPr>
            <p:extLst>
              <p:ext uri="{D42A27DB-BD31-4B8C-83A1-F6EECF244321}">
                <p14:modId xmlns:p14="http://schemas.microsoft.com/office/powerpoint/2010/main" val="628848431"/>
              </p:ext>
            </p:extLst>
          </p:nvPr>
        </p:nvGraphicFramePr>
        <p:xfrm>
          <a:off x="8442664" y="12484"/>
          <a:ext cx="3755902" cy="6845515"/>
        </p:xfrm>
        <a:graphic>
          <a:graphicData uri="http://schemas.openxmlformats.org/drawingml/2006/table">
            <a:tbl>
              <a:tblPr firstRow="1" bandRow="1">
                <a:tableStyleId>{5C22544A-7EE6-4342-B048-85BDC9FD1C3A}</a:tableStyleId>
              </a:tblPr>
              <a:tblGrid>
                <a:gridCol w="1011695">
                  <a:extLst>
                    <a:ext uri="{9D8B030D-6E8A-4147-A177-3AD203B41FA5}">
                      <a16:colId xmlns:a16="http://schemas.microsoft.com/office/drawing/2014/main" val="3996443028"/>
                    </a:ext>
                  </a:extLst>
                </a:gridCol>
                <a:gridCol w="2744207">
                  <a:extLst>
                    <a:ext uri="{9D8B030D-6E8A-4147-A177-3AD203B41FA5}">
                      <a16:colId xmlns:a16="http://schemas.microsoft.com/office/drawing/2014/main" val="829876297"/>
                    </a:ext>
                  </a:extLst>
                </a:gridCol>
              </a:tblGrid>
              <a:tr h="86509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47078679"/>
                  </a:ext>
                </a:extLst>
              </a:tr>
              <a:tr h="1993473">
                <a:tc>
                  <a:txBody>
                    <a:bodyPr/>
                    <a:lstStyle/>
                    <a:p>
                      <a:r>
                        <a:rPr lang="en-US" dirty="0"/>
                        <a:t>1</a:t>
                      </a:r>
                      <a:endParaRPr lang="vi-VN" dirty="0"/>
                    </a:p>
                  </a:txBody>
                  <a:tcPr>
                    <a:solidFill>
                      <a:schemeClr val="bg1">
                        <a:lumMod val="95000"/>
                      </a:schemeClr>
                    </a:solidFill>
                  </a:tcPr>
                </a:tc>
                <a:tc>
                  <a:txBody>
                    <a:bodyPr/>
                    <a:lstStyle/>
                    <a:p>
                      <a:r>
                        <a:rPr lang="en-US" dirty="0"/>
                        <a:t>Enter the information</a:t>
                      </a:r>
                    </a:p>
                    <a:p>
                      <a:r>
                        <a:rPr lang="en-US" dirty="0"/>
                        <a:t>(check true each input)</a:t>
                      </a:r>
                      <a:endParaRPr lang="vi-VN" dirty="0"/>
                    </a:p>
                  </a:txBody>
                  <a:tcPr>
                    <a:solidFill>
                      <a:schemeClr val="bg1">
                        <a:lumMod val="95000"/>
                      </a:schemeClr>
                    </a:solidFill>
                  </a:tcPr>
                </a:tc>
                <a:extLst>
                  <a:ext uri="{0D108BD9-81ED-4DB2-BD59-A6C34878D82A}">
                    <a16:rowId xmlns:a16="http://schemas.microsoft.com/office/drawing/2014/main" val="3030422568"/>
                  </a:ext>
                </a:extLst>
              </a:tr>
              <a:tr h="1993473">
                <a:tc>
                  <a:txBody>
                    <a:bodyPr/>
                    <a:lstStyle/>
                    <a:p>
                      <a:r>
                        <a:rPr lang="en-US" dirty="0"/>
                        <a:t>2</a:t>
                      </a:r>
                      <a:endParaRPr lang="vi-VN" dirty="0"/>
                    </a:p>
                  </a:txBody>
                  <a:tcPr>
                    <a:solidFill>
                      <a:srgbClr val="D6F6F0"/>
                    </a:solidFill>
                  </a:tcPr>
                </a:tc>
                <a:tc>
                  <a:txBody>
                    <a:bodyPr/>
                    <a:lstStyle/>
                    <a:p>
                      <a:r>
                        <a:rPr lang="en-US" dirty="0"/>
                        <a:t>Button “Register”</a:t>
                      </a:r>
                    </a:p>
                    <a:p>
                      <a:r>
                        <a:rPr lang="en-US" dirty="0"/>
                        <a:t>-&gt; Send the information to Admin for review, then open box “Thank you”</a:t>
                      </a:r>
                      <a:endParaRPr lang="vi-VN" dirty="0"/>
                    </a:p>
                  </a:txBody>
                  <a:tcPr>
                    <a:solidFill>
                      <a:srgbClr val="D6F6F0"/>
                    </a:solidFill>
                  </a:tcPr>
                </a:tc>
                <a:extLst>
                  <a:ext uri="{0D108BD9-81ED-4DB2-BD59-A6C34878D82A}">
                    <a16:rowId xmlns:a16="http://schemas.microsoft.com/office/drawing/2014/main" val="880514560"/>
                  </a:ext>
                </a:extLst>
              </a:tr>
              <a:tr h="1993473">
                <a:tc>
                  <a:txBody>
                    <a:bodyPr/>
                    <a:lstStyle/>
                    <a:p>
                      <a:r>
                        <a:rPr lang="en-US" dirty="0"/>
                        <a:t>3</a:t>
                      </a:r>
                      <a:endParaRPr lang="vi-VN" dirty="0"/>
                    </a:p>
                  </a:txBody>
                  <a:tcPr>
                    <a:solidFill>
                      <a:schemeClr val="bg1">
                        <a:lumMod val="95000"/>
                      </a:schemeClr>
                    </a:solidFill>
                  </a:tcPr>
                </a:tc>
                <a:tc>
                  <a:txBody>
                    <a:bodyPr/>
                    <a:lstStyle/>
                    <a:p>
                      <a:r>
                        <a:rPr lang="en-US" dirty="0"/>
                        <a:t>Button “X” </a:t>
                      </a:r>
                    </a:p>
                    <a:p>
                      <a:r>
                        <a:rPr lang="en-US" dirty="0"/>
                        <a:t>-&gt; Turn off box “Thank you”</a:t>
                      </a:r>
                      <a:endParaRPr lang="vi-VN" dirty="0"/>
                    </a:p>
                  </a:txBody>
                  <a:tcPr>
                    <a:solidFill>
                      <a:schemeClr val="bg1">
                        <a:lumMod val="95000"/>
                      </a:schemeClr>
                    </a:solidFill>
                  </a:tcPr>
                </a:tc>
                <a:extLst>
                  <a:ext uri="{0D108BD9-81ED-4DB2-BD59-A6C34878D82A}">
                    <a16:rowId xmlns:a16="http://schemas.microsoft.com/office/drawing/2014/main" val="735440365"/>
                  </a:ext>
                </a:extLst>
              </a:tr>
            </a:tbl>
          </a:graphicData>
        </a:graphic>
      </p:graphicFrame>
      <p:sp>
        <p:nvSpPr>
          <p:cNvPr id="6" name="Arrow: Down 5">
            <a:extLst>
              <a:ext uri="{FF2B5EF4-FFF2-40B4-BE49-F238E27FC236}">
                <a16:creationId xmlns:a16="http://schemas.microsoft.com/office/drawing/2014/main" id="{B82E84DF-9BC6-4054-B8AC-BE32B3BC2913}"/>
              </a:ext>
            </a:extLst>
          </p:cNvPr>
          <p:cNvSpPr/>
          <p:nvPr/>
        </p:nvSpPr>
        <p:spPr>
          <a:xfrm>
            <a:off x="4446487" y="3371522"/>
            <a:ext cx="633043"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25918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01E8090-DDB9-4D05-87BA-7CCAC5C98A8D}"/>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3A7EA383-783A-4EB1-A7AF-0BADFBA12728}"/>
              </a:ext>
            </a:extLst>
          </p:cNvPr>
          <p:cNvGrpSpPr/>
          <p:nvPr/>
        </p:nvGrpSpPr>
        <p:grpSpPr>
          <a:xfrm rot="2639859">
            <a:off x="3341351" y="510356"/>
            <a:ext cx="1588486" cy="1354527"/>
            <a:chOff x="2203944" y="3086356"/>
            <a:chExt cx="1794618" cy="1530300"/>
          </a:xfrm>
        </p:grpSpPr>
        <p:sp>
          <p:nvSpPr>
            <p:cNvPr id="4" name="Freeform: Shape 3">
              <a:extLst>
                <a:ext uri="{FF2B5EF4-FFF2-40B4-BE49-F238E27FC236}">
                  <a16:creationId xmlns:a16="http://schemas.microsoft.com/office/drawing/2014/main" id="{B60F2EF2-E578-4642-AA43-73D39B358788}"/>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E9A1E14-8742-4E46-AA0E-ABA254BD860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E242CBE-55B9-41F8-B83D-7313B9EF01F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96DC57AB-B0F4-4843-9623-C5D1133C6139}"/>
              </a:ext>
            </a:extLst>
          </p:cNvPr>
          <p:cNvGrpSpPr/>
          <p:nvPr/>
        </p:nvGrpSpPr>
        <p:grpSpPr>
          <a:xfrm rot="416815">
            <a:off x="7087602" y="221200"/>
            <a:ext cx="1579169" cy="1635670"/>
            <a:chOff x="6563619" y="1067070"/>
            <a:chExt cx="1784092" cy="1847925"/>
          </a:xfrm>
        </p:grpSpPr>
        <p:sp>
          <p:nvSpPr>
            <p:cNvPr id="8" name="Freeform: Shape 7">
              <a:extLst>
                <a:ext uri="{FF2B5EF4-FFF2-40B4-BE49-F238E27FC236}">
                  <a16:creationId xmlns:a16="http://schemas.microsoft.com/office/drawing/2014/main" id="{4FBD79FC-498C-485F-9C84-5B10AC00374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9BAA38F-93B9-4FAD-9EF7-3C46C936CC0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B9DCC66-3124-4EB6-BFE2-D44460E8DB00}"/>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FD35D08-4838-4916-8B85-D0BCE9D34AF4}"/>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59D77860-BFC0-46CB-AEF9-F75AEDDBF858}"/>
              </a:ext>
            </a:extLst>
          </p:cNvPr>
          <p:cNvSpPr txBox="1"/>
          <p:nvPr/>
        </p:nvSpPr>
        <p:spPr>
          <a:xfrm>
            <a:off x="4329991" y="1627702"/>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
        <p:nvSpPr>
          <p:cNvPr id="13" name="TextBox 12">
            <a:extLst>
              <a:ext uri="{FF2B5EF4-FFF2-40B4-BE49-F238E27FC236}">
                <a16:creationId xmlns:a16="http://schemas.microsoft.com/office/drawing/2014/main" id="{6DF0F68C-A223-4921-8C14-2ABE551FBDD8}"/>
              </a:ext>
            </a:extLst>
          </p:cNvPr>
          <p:cNvSpPr txBox="1"/>
          <p:nvPr/>
        </p:nvSpPr>
        <p:spPr>
          <a:xfrm>
            <a:off x="6835690" y="1613589"/>
            <a:ext cx="1026587" cy="338554"/>
          </a:xfrm>
          <a:prstGeom prst="rect">
            <a:avLst/>
          </a:prstGeom>
          <a:noFill/>
        </p:spPr>
        <p:txBody>
          <a:bodyPr wrap="square" rtlCol="0">
            <a:spAutoFit/>
          </a:bodyPr>
          <a:lstStyle/>
          <a:p>
            <a:r>
              <a:rPr lang="en-US" altLang="ko-KR" sz="1600" b="1" dirty="0">
                <a:solidFill>
                  <a:srgbClr val="052751"/>
                </a:solidFill>
              </a:rPr>
              <a:t>Instructor</a:t>
            </a:r>
            <a:endParaRPr lang="ko-KR" altLang="en-US" sz="1600" b="1" dirty="0">
              <a:solidFill>
                <a:srgbClr val="052751"/>
              </a:solidFill>
            </a:endParaRPr>
          </a:p>
        </p:txBody>
      </p:sp>
    </p:spTree>
    <p:extLst>
      <p:ext uri="{BB962C8B-B14F-4D97-AF65-F5344CB8AC3E}">
        <p14:creationId xmlns:p14="http://schemas.microsoft.com/office/powerpoint/2010/main" val="1617271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DB60DB-A866-45B1-AF5F-6595EFA0D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311" y="1271487"/>
            <a:ext cx="7478535" cy="5400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35E4F-3A57-444D-8F68-A73ABEC0C117}"/>
              </a:ext>
            </a:extLst>
          </p:cNvPr>
          <p:cNvSpPr txBox="1"/>
          <p:nvPr/>
        </p:nvSpPr>
        <p:spPr>
          <a:xfrm>
            <a:off x="805773" y="397112"/>
            <a:ext cx="6094602"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574B2BF3-0D88-4167-8DCA-A825931B08C9}"/>
              </a:ext>
            </a:extLst>
          </p:cNvPr>
          <p:cNvGraphicFramePr>
            <a:graphicFrameLocks noGrp="1"/>
          </p:cNvGraphicFramePr>
          <p:nvPr>
            <p:extLst>
              <p:ext uri="{D42A27DB-BD31-4B8C-83A1-F6EECF244321}">
                <p14:modId xmlns:p14="http://schemas.microsoft.com/office/powerpoint/2010/main" val="1649755049"/>
              </p:ext>
            </p:extLst>
          </p:nvPr>
        </p:nvGraphicFramePr>
        <p:xfrm>
          <a:off x="8506437" y="0"/>
          <a:ext cx="3685563" cy="4623439"/>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notice for student</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Teaching plane of student</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reference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3" name="Table 2">
            <a:extLst>
              <a:ext uri="{FF2B5EF4-FFF2-40B4-BE49-F238E27FC236}">
                <a16:creationId xmlns:a16="http://schemas.microsoft.com/office/drawing/2014/main" id="{9102A5A2-4217-4FB1-9159-105D8F774AA8}"/>
              </a:ext>
            </a:extLst>
          </p:cNvPr>
          <p:cNvGraphicFramePr>
            <a:graphicFrameLocks noGrp="1"/>
          </p:cNvGraphicFramePr>
          <p:nvPr>
            <p:extLst>
              <p:ext uri="{D42A27DB-BD31-4B8C-83A1-F6EECF244321}">
                <p14:modId xmlns:p14="http://schemas.microsoft.com/office/powerpoint/2010/main" val="3367751459"/>
              </p:ext>
            </p:extLst>
          </p:nvPr>
        </p:nvGraphicFramePr>
        <p:xfrm>
          <a:off x="8506436" y="4623439"/>
          <a:ext cx="3685563" cy="1028204"/>
        </p:xfrm>
        <a:graphic>
          <a:graphicData uri="http://schemas.openxmlformats.org/drawingml/2006/table">
            <a:tbl>
              <a:tblPr firstRow="1" bandRow="1">
                <a:tableStyleId>{5C22544A-7EE6-4342-B048-85BDC9FD1C3A}</a:tableStyleId>
              </a:tblPr>
              <a:tblGrid>
                <a:gridCol w="1167538">
                  <a:extLst>
                    <a:ext uri="{9D8B030D-6E8A-4147-A177-3AD203B41FA5}">
                      <a16:colId xmlns:a16="http://schemas.microsoft.com/office/drawing/2014/main" val="2957996303"/>
                    </a:ext>
                  </a:extLst>
                </a:gridCol>
                <a:gridCol w="2518025">
                  <a:extLst>
                    <a:ext uri="{9D8B030D-6E8A-4147-A177-3AD203B41FA5}">
                      <a16:colId xmlns:a16="http://schemas.microsoft.com/office/drawing/2014/main" val="1050835162"/>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Student can discussion</a:t>
                      </a:r>
                    </a:p>
                  </a:txBody>
                  <a:tcPr anchor="ctr">
                    <a:solidFill>
                      <a:schemeClr val="bg1">
                        <a:lumMod val="95000"/>
                      </a:schemeClr>
                    </a:solidFill>
                  </a:tcPr>
                </a:tc>
                <a:extLst>
                  <a:ext uri="{0D108BD9-81ED-4DB2-BD59-A6C34878D82A}">
                    <a16:rowId xmlns:a16="http://schemas.microsoft.com/office/drawing/2014/main" val="1572586320"/>
                  </a:ext>
                </a:extLst>
              </a:tr>
            </a:tbl>
          </a:graphicData>
        </a:graphic>
      </p:graphicFrame>
    </p:spTree>
    <p:extLst>
      <p:ext uri="{BB962C8B-B14F-4D97-AF65-F5344CB8AC3E}">
        <p14:creationId xmlns:p14="http://schemas.microsoft.com/office/powerpoint/2010/main" val="2379575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71B629-4A48-44D8-A2D0-2DF28BFE4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86" y="670904"/>
            <a:ext cx="9315938" cy="63043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C05BB2-1E8A-4C6B-8DCD-B59DF7B7A6DC}"/>
              </a:ext>
            </a:extLst>
          </p:cNvPr>
          <p:cNvSpPr txBox="1"/>
          <p:nvPr/>
        </p:nvSpPr>
        <p:spPr>
          <a:xfrm>
            <a:off x="883138" y="301572"/>
            <a:ext cx="6094602" cy="369332"/>
          </a:xfrm>
          <a:prstGeom prst="rect">
            <a:avLst/>
          </a:prstGeom>
          <a:noFill/>
        </p:spPr>
        <p:txBody>
          <a:bodyPr wrap="square">
            <a:spAutoFit/>
          </a:bodyPr>
          <a:lstStyle/>
          <a:p>
            <a:r>
              <a:rPr lang="en-US" b="1" dirty="0">
                <a:solidFill>
                  <a:srgbClr val="002060"/>
                </a:solidFill>
              </a:rPr>
              <a:t>. Course List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9CA7E1FD-3A3A-49B2-B843-EDF2D70F43D8}"/>
              </a:ext>
            </a:extLst>
          </p:cNvPr>
          <p:cNvGraphicFramePr>
            <a:graphicFrameLocks noGrp="1"/>
          </p:cNvGraphicFramePr>
          <p:nvPr>
            <p:extLst>
              <p:ext uri="{D42A27DB-BD31-4B8C-83A1-F6EECF244321}">
                <p14:modId xmlns:p14="http://schemas.microsoft.com/office/powerpoint/2010/main" val="3214357799"/>
              </p:ext>
            </p:extLst>
          </p:nvPr>
        </p:nvGraphicFramePr>
        <p:xfrm>
          <a:off x="8478174" y="33556"/>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Countinue</a:t>
                      </a:r>
                      <a:r>
                        <a:rPr lang="en-US" altLang="ko-KR" sz="1800" dirty="0">
                          <a:solidFill>
                            <a:srgbClr val="002060"/>
                          </a:solidFill>
                          <a:latin typeface="Calibri(Body)"/>
                          <a:ea typeface="나눔고딕" panose="020D0604000000000000" pitchFamily="50" charset="-127"/>
                          <a:sym typeface="Wingdings" panose="05000000000000000000" pitchFamily="2" charset="2"/>
                        </a:rPr>
                        <a:t> learning</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play course</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Time and % of course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7" name="Table 6">
            <a:extLst>
              <a:ext uri="{FF2B5EF4-FFF2-40B4-BE49-F238E27FC236}">
                <a16:creationId xmlns:a16="http://schemas.microsoft.com/office/drawing/2014/main" id="{8403C61D-36F3-42CF-AED2-E4B9F1B082F3}"/>
              </a:ext>
            </a:extLst>
          </p:cNvPr>
          <p:cNvGraphicFramePr>
            <a:graphicFrameLocks noGrp="1"/>
          </p:cNvGraphicFramePr>
          <p:nvPr>
            <p:extLst>
              <p:ext uri="{D42A27DB-BD31-4B8C-83A1-F6EECF244321}">
                <p14:modId xmlns:p14="http://schemas.microsoft.com/office/powerpoint/2010/main" val="3226296475"/>
              </p:ext>
            </p:extLst>
          </p:nvPr>
        </p:nvGraphicFramePr>
        <p:xfrm>
          <a:off x="8478174" y="4702810"/>
          <a:ext cx="3713826" cy="204957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133801206"/>
                    </a:ext>
                  </a:extLst>
                </a:gridCol>
                <a:gridCol w="2537335">
                  <a:extLst>
                    <a:ext uri="{9D8B030D-6E8A-4147-A177-3AD203B41FA5}">
                      <a16:colId xmlns:a16="http://schemas.microsoft.com/office/drawing/2014/main" val="40109497"/>
                    </a:ext>
                  </a:extLst>
                </a:gridCol>
              </a:tblGrid>
              <a:tr h="117772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Taskbar</a:t>
                      </a:r>
                    </a:p>
                  </a:txBody>
                  <a:tcPr anchor="ctr">
                    <a:solidFill>
                      <a:schemeClr val="bg1">
                        <a:lumMod val="95000"/>
                      </a:schemeClr>
                    </a:solidFill>
                  </a:tcPr>
                </a:tc>
                <a:extLst>
                  <a:ext uri="{0D108BD9-81ED-4DB2-BD59-A6C34878D82A}">
                    <a16:rowId xmlns:a16="http://schemas.microsoft.com/office/drawing/2014/main" val="189541139"/>
                  </a:ext>
                </a:extLst>
              </a:tr>
              <a:tr h="7456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“Course intro”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Detail of course</a:t>
                      </a:r>
                    </a:p>
                  </a:txBody>
                  <a:tcPr anchor="ctr">
                    <a:solidFill>
                      <a:srgbClr val="D6F6F0"/>
                    </a:solidFill>
                  </a:tcPr>
                </a:tc>
                <a:extLst>
                  <a:ext uri="{0D108BD9-81ED-4DB2-BD59-A6C34878D82A}">
                    <a16:rowId xmlns:a16="http://schemas.microsoft.com/office/drawing/2014/main" val="1010465821"/>
                  </a:ext>
                </a:extLst>
              </a:tr>
            </a:tbl>
          </a:graphicData>
        </a:graphic>
      </p:graphicFrame>
    </p:spTree>
    <p:extLst>
      <p:ext uri="{BB962C8B-B14F-4D97-AF65-F5344CB8AC3E}">
        <p14:creationId xmlns:p14="http://schemas.microsoft.com/office/powerpoint/2010/main" val="344232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5BE8490-2DF2-41F7-B1EE-16BC1F40B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06" y="1301011"/>
            <a:ext cx="7415869" cy="5138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3269E5F7-B2DF-4A11-AF36-94E648BEC262}"/>
              </a:ext>
            </a:extLst>
          </p:cNvPr>
          <p:cNvGraphicFramePr>
            <a:graphicFrameLocks noGrp="1"/>
          </p:cNvGraphicFramePr>
          <p:nvPr>
            <p:extLst>
              <p:ext uri="{D42A27DB-BD31-4B8C-83A1-F6EECF244321}">
                <p14:modId xmlns:p14="http://schemas.microsoft.com/office/powerpoint/2010/main" val="194367336"/>
              </p:ext>
            </p:extLst>
          </p:nvPr>
        </p:nvGraphicFramePr>
        <p:xfrm>
          <a:off x="8478174" y="280115"/>
          <a:ext cx="3713826" cy="145082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05895795"/>
                    </a:ext>
                  </a:extLst>
                </a:gridCol>
                <a:gridCol w="2537335">
                  <a:extLst>
                    <a:ext uri="{9D8B030D-6E8A-4147-A177-3AD203B41FA5}">
                      <a16:colId xmlns:a16="http://schemas.microsoft.com/office/drawing/2014/main" val="4267383954"/>
                    </a:ext>
                  </a:extLst>
                </a:gridCol>
              </a:tblGrid>
              <a:tr h="42262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915495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Video of course can play,</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Pause, Next video</a:t>
                      </a:r>
                    </a:p>
                  </a:txBody>
                  <a:tcPr anchor="ctr">
                    <a:solidFill>
                      <a:schemeClr val="bg1">
                        <a:lumMod val="95000"/>
                      </a:schemeClr>
                    </a:solidFill>
                  </a:tcPr>
                </a:tc>
                <a:extLst>
                  <a:ext uri="{0D108BD9-81ED-4DB2-BD59-A6C34878D82A}">
                    <a16:rowId xmlns:a16="http://schemas.microsoft.com/office/drawing/2014/main" val="1691840268"/>
                  </a:ext>
                </a:extLst>
              </a:tr>
            </a:tbl>
          </a:graphicData>
        </a:graphic>
      </p:graphicFrame>
      <p:sp>
        <p:nvSpPr>
          <p:cNvPr id="5" name="TextBox 4">
            <a:extLst>
              <a:ext uri="{FF2B5EF4-FFF2-40B4-BE49-F238E27FC236}">
                <a16:creationId xmlns:a16="http://schemas.microsoft.com/office/drawing/2014/main" id="{AE9DE48B-AE7C-4035-B619-987F493C0927}"/>
              </a:ext>
            </a:extLst>
          </p:cNvPr>
          <p:cNvSpPr txBox="1"/>
          <p:nvPr/>
        </p:nvSpPr>
        <p:spPr>
          <a:xfrm>
            <a:off x="915798" y="418732"/>
            <a:ext cx="6094602" cy="369332"/>
          </a:xfrm>
          <a:prstGeom prst="rect">
            <a:avLst/>
          </a:prstGeom>
          <a:noFill/>
        </p:spPr>
        <p:txBody>
          <a:bodyPr wrap="square">
            <a:spAutoFit/>
          </a:bodyPr>
          <a:lstStyle/>
          <a:p>
            <a:r>
              <a:rPr lang="en-US" b="1" dirty="0">
                <a:solidFill>
                  <a:srgbClr val="002060"/>
                </a:solidFill>
              </a:rPr>
              <a:t>. Watch lesson video</a:t>
            </a:r>
            <a:endParaRPr lang="vi-VN" b="1" dirty="0">
              <a:solidFill>
                <a:srgbClr val="002060"/>
              </a:solidFill>
            </a:endParaRPr>
          </a:p>
        </p:txBody>
      </p:sp>
    </p:spTree>
    <p:extLst>
      <p:ext uri="{BB962C8B-B14F-4D97-AF65-F5344CB8AC3E}">
        <p14:creationId xmlns:p14="http://schemas.microsoft.com/office/powerpoint/2010/main" val="3239593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DEADF1-C2B4-4852-9E18-9EFD323EB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74" y="1206357"/>
            <a:ext cx="7518400" cy="6002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F81088-9732-4CBA-81A0-A1DE13FD688F}"/>
              </a:ext>
            </a:extLst>
          </p:cNvPr>
          <p:cNvSpPr txBox="1"/>
          <p:nvPr/>
        </p:nvSpPr>
        <p:spPr>
          <a:xfrm>
            <a:off x="872706" y="418513"/>
            <a:ext cx="6094602" cy="369332"/>
          </a:xfrm>
          <a:prstGeom prst="rect">
            <a:avLst/>
          </a:prstGeom>
          <a:noFill/>
        </p:spPr>
        <p:txBody>
          <a:bodyPr wrap="square">
            <a:spAutoFit/>
          </a:bodyPr>
          <a:lstStyle/>
          <a:p>
            <a:pPr algn="l"/>
            <a:r>
              <a:rPr lang="en-US" b="0" i="0" dirty="0">
                <a:solidFill>
                  <a:srgbClr val="000000"/>
                </a:solidFill>
                <a:effectLst/>
                <a:latin typeface="Noto Sans KR"/>
              </a:rPr>
              <a:t>. </a:t>
            </a:r>
            <a:r>
              <a:rPr lang="en-US" b="0" i="0" dirty="0">
                <a:solidFill>
                  <a:srgbClr val="002060"/>
                </a:solidFill>
                <a:effectLst/>
                <a:latin typeface="Noto Sans KR"/>
              </a:rPr>
              <a:t>Course notice</a:t>
            </a:r>
          </a:p>
        </p:txBody>
      </p:sp>
      <p:graphicFrame>
        <p:nvGraphicFramePr>
          <p:cNvPr id="3" name="Table 2">
            <a:extLst>
              <a:ext uri="{FF2B5EF4-FFF2-40B4-BE49-F238E27FC236}">
                <a16:creationId xmlns:a16="http://schemas.microsoft.com/office/drawing/2014/main" id="{596B7994-996D-4BA7-BC07-72C75A537381}"/>
              </a:ext>
            </a:extLst>
          </p:cNvPr>
          <p:cNvGraphicFramePr>
            <a:graphicFrameLocks noGrp="1"/>
          </p:cNvGraphicFramePr>
          <p:nvPr>
            <p:extLst>
              <p:ext uri="{D42A27DB-BD31-4B8C-83A1-F6EECF244321}">
                <p14:modId xmlns:p14="http://schemas.microsoft.com/office/powerpoint/2010/main" val="1083975993"/>
              </p:ext>
            </p:extLst>
          </p:nvPr>
        </p:nvGraphicFramePr>
        <p:xfrm>
          <a:off x="8478174" y="0"/>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13245025"/>
                    </a:ext>
                  </a:extLst>
                </a:gridCol>
                <a:gridCol w="2537335">
                  <a:extLst>
                    <a:ext uri="{9D8B030D-6E8A-4147-A177-3AD203B41FA5}">
                      <a16:colId xmlns:a16="http://schemas.microsoft.com/office/drawing/2014/main" val="906850507"/>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0312393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Course notice</a:t>
                      </a:r>
                    </a:p>
                  </a:txBody>
                  <a:tcPr anchor="ctr">
                    <a:solidFill>
                      <a:schemeClr val="bg1">
                        <a:lumMod val="95000"/>
                      </a:schemeClr>
                    </a:solidFill>
                  </a:tcPr>
                </a:tc>
                <a:extLst>
                  <a:ext uri="{0D108BD9-81ED-4DB2-BD59-A6C34878D82A}">
                    <a16:rowId xmlns:a16="http://schemas.microsoft.com/office/drawing/2014/main" val="395733341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Content search</a:t>
                      </a:r>
                    </a:p>
                  </a:txBody>
                  <a:tcPr anchor="ctr">
                    <a:solidFill>
                      <a:srgbClr val="D6F6F0"/>
                    </a:solidFill>
                  </a:tcPr>
                </a:tc>
                <a:extLst>
                  <a:ext uri="{0D108BD9-81ED-4DB2-BD59-A6C34878D82A}">
                    <a16:rowId xmlns:a16="http://schemas.microsoft.com/office/drawing/2014/main" val="362785627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Combobox</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Writer, Content,</a:t>
                      </a:r>
                    </a:p>
                  </a:txBody>
                  <a:tcPr anchor="ctr">
                    <a:solidFill>
                      <a:schemeClr val="bg1">
                        <a:lumMod val="95000"/>
                      </a:schemeClr>
                    </a:solidFill>
                  </a:tcPr>
                </a:tc>
                <a:extLst>
                  <a:ext uri="{0D108BD9-81ED-4DB2-BD59-A6C34878D82A}">
                    <a16:rowId xmlns:a16="http://schemas.microsoft.com/office/drawing/2014/main" val="170233335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“Search”</a:t>
                      </a:r>
                    </a:p>
                  </a:txBody>
                  <a:tcPr anchor="ctr">
                    <a:solidFill>
                      <a:srgbClr val="D6F6F0"/>
                    </a:solidFill>
                  </a:tcPr>
                </a:tc>
                <a:extLst>
                  <a:ext uri="{0D108BD9-81ED-4DB2-BD59-A6C34878D82A}">
                    <a16:rowId xmlns:a16="http://schemas.microsoft.com/office/drawing/2014/main" val="1834565988"/>
                  </a:ext>
                </a:extLst>
              </a:tr>
            </a:tbl>
          </a:graphicData>
        </a:graphic>
      </p:graphicFrame>
      <p:graphicFrame>
        <p:nvGraphicFramePr>
          <p:cNvPr id="5" name="Table 4">
            <a:extLst>
              <a:ext uri="{FF2B5EF4-FFF2-40B4-BE49-F238E27FC236}">
                <a16:creationId xmlns:a16="http://schemas.microsoft.com/office/drawing/2014/main" id="{CE79A60C-E0FC-4BAD-A7FE-DBEBD5D77AA7}"/>
              </a:ext>
            </a:extLst>
          </p:cNvPr>
          <p:cNvGraphicFramePr>
            <a:graphicFrameLocks noGrp="1"/>
          </p:cNvGraphicFramePr>
          <p:nvPr>
            <p:extLst>
              <p:ext uri="{D42A27DB-BD31-4B8C-83A1-F6EECF244321}">
                <p14:modId xmlns:p14="http://schemas.microsoft.com/office/powerpoint/2010/main" val="1320828185"/>
              </p:ext>
            </p:extLst>
          </p:nvPr>
        </p:nvGraphicFramePr>
        <p:xfrm>
          <a:off x="8478174" y="4623439"/>
          <a:ext cx="3713826" cy="102820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506671543"/>
                    </a:ext>
                  </a:extLst>
                </a:gridCol>
                <a:gridCol w="2537335">
                  <a:extLst>
                    <a:ext uri="{9D8B030D-6E8A-4147-A177-3AD203B41FA5}">
                      <a16:colId xmlns:a16="http://schemas.microsoft.com/office/drawing/2014/main" val="1328759640"/>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Show searching information in here</a:t>
                      </a:r>
                    </a:p>
                  </a:txBody>
                  <a:tcPr anchor="ctr">
                    <a:solidFill>
                      <a:srgbClr val="D6F6F0"/>
                    </a:solidFill>
                  </a:tcPr>
                </a:tc>
                <a:extLst>
                  <a:ext uri="{0D108BD9-81ED-4DB2-BD59-A6C34878D82A}">
                    <a16:rowId xmlns:a16="http://schemas.microsoft.com/office/drawing/2014/main" val="3302255835"/>
                  </a:ext>
                </a:extLst>
              </a:tr>
            </a:tbl>
          </a:graphicData>
        </a:graphic>
      </p:graphicFrame>
    </p:spTree>
    <p:extLst>
      <p:ext uri="{BB962C8B-B14F-4D97-AF65-F5344CB8AC3E}">
        <p14:creationId xmlns:p14="http://schemas.microsoft.com/office/powerpoint/2010/main" val="3707204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180266F-051B-4740-9A93-2BAFB0138A08}"/>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Order Book</a:t>
            </a:r>
          </a:p>
        </p:txBody>
      </p:sp>
      <p:grpSp>
        <p:nvGrpSpPr>
          <p:cNvPr id="3" name="Group 2">
            <a:extLst>
              <a:ext uri="{FF2B5EF4-FFF2-40B4-BE49-F238E27FC236}">
                <a16:creationId xmlns:a16="http://schemas.microsoft.com/office/drawing/2014/main" id="{706D9CF4-F872-4B3E-A769-DDA1D9D8326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3841C3D9-6940-4FFC-AA08-D8C6F0409C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1BF5455-03A5-4B32-9CB9-61046A4327B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F8BC8FD-E701-4250-9A98-37C83F270C3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0CBA673-4874-44B1-8774-430F2116B179}"/>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47701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D22AEF-7B1F-409B-B38B-19B7ED52011A}"/>
              </a:ext>
            </a:extLst>
          </p:cNvPr>
          <p:cNvSpPr txBox="1"/>
          <p:nvPr/>
        </p:nvSpPr>
        <p:spPr>
          <a:xfrm>
            <a:off x="874413" y="318254"/>
            <a:ext cx="10377110" cy="387798"/>
          </a:xfrm>
          <a:prstGeom prst="rect">
            <a:avLst/>
          </a:prstGeom>
          <a:noFill/>
        </p:spPr>
        <p:txBody>
          <a:bodyPr wrap="square" rtlCol="0">
            <a:spAutoFit/>
          </a:bodyPr>
          <a:lstStyle/>
          <a:p>
            <a:r>
              <a:rPr lang="en-US" altLang="ko-KR" sz="1920" b="1" dirty="0">
                <a:solidFill>
                  <a:srgbClr val="002060"/>
                </a:solidFill>
                <a:latin typeface="나눔고딕" panose="020D0604000000000000" pitchFamily="50" charset="-127"/>
                <a:ea typeface="나눔고딕" panose="020D0604000000000000" pitchFamily="50" charset="-127"/>
              </a:rPr>
              <a:t>Project Overview</a:t>
            </a:r>
            <a:endParaRPr lang="ko-KR" altLang="en-US" sz="1920" b="1" dirty="0">
              <a:solidFill>
                <a:srgbClr val="002060"/>
              </a:solidFill>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3251EEDD-28BE-4E9C-A6AE-C8F34434803B}"/>
              </a:ext>
            </a:extLst>
          </p:cNvPr>
          <p:cNvSpPr txBox="1"/>
          <p:nvPr/>
        </p:nvSpPr>
        <p:spPr>
          <a:xfrm>
            <a:off x="797970" y="6230054"/>
            <a:ext cx="1831894" cy="350865"/>
          </a:xfrm>
          <a:prstGeom prst="rect">
            <a:avLst/>
          </a:prstGeom>
          <a:noFill/>
        </p:spPr>
        <p:txBody>
          <a:bodyPr wrap="square" rtlCol="0">
            <a:spAutoFit/>
          </a:bodyPr>
          <a:lstStyle/>
          <a:p>
            <a:r>
              <a:rPr lang="ko-KR" altLang="en-US" sz="1680" dirty="0">
                <a:solidFill>
                  <a:schemeClr val="bg1"/>
                </a:solidFill>
                <a:latin typeface="나눔고딕" panose="020D0604000000000000" pitchFamily="50" charset="-127"/>
                <a:ea typeface="나눔고딕" panose="020D0604000000000000" pitchFamily="50" charset="-127"/>
              </a:rPr>
              <a:t>서비스 개요</a:t>
            </a:r>
            <a:endParaRPr lang="en-US" altLang="ko-KR" sz="1680" dirty="0">
              <a:solidFill>
                <a:schemeClr val="bg1"/>
              </a:solidFill>
              <a:latin typeface="나눔고딕" panose="020D0604000000000000" pitchFamily="50" charset="-127"/>
              <a:ea typeface="나눔고딕" panose="020D0604000000000000" pitchFamily="50" charset="-127"/>
            </a:endParaRPr>
          </a:p>
        </p:txBody>
      </p:sp>
      <p:sp>
        <p:nvSpPr>
          <p:cNvPr id="13" name="직사각형 12">
            <a:extLst>
              <a:ext uri="{FF2B5EF4-FFF2-40B4-BE49-F238E27FC236}">
                <a16:creationId xmlns:a16="http://schemas.microsoft.com/office/drawing/2014/main" id="{4D2537F6-39FA-40A2-8761-EF83310CAD8A}"/>
              </a:ext>
            </a:extLst>
          </p:cNvPr>
          <p:cNvSpPr/>
          <p:nvPr/>
        </p:nvSpPr>
        <p:spPr>
          <a:xfrm>
            <a:off x="2354046" y="6266669"/>
            <a:ext cx="8201366" cy="285399"/>
          </a:xfrm>
          <a:prstGeom prst="rect">
            <a:avLst/>
          </a:prstGeom>
        </p:spPr>
        <p:txBody>
          <a:bodyPr wrap="square">
            <a:spAutoFit/>
          </a:bodyPr>
          <a:lstStyle/>
          <a:p>
            <a:pPr>
              <a:lnSpc>
                <a:spcPct val="150000"/>
              </a:lnSpc>
            </a:pPr>
            <a:r>
              <a:rPr lang="en-US" altLang="ko-KR" sz="960" b="1" dirty="0">
                <a:solidFill>
                  <a:schemeClr val="bg1"/>
                </a:solidFill>
                <a:latin typeface="나눔고딕" panose="020D0604000000000000" pitchFamily="50" charset="-127"/>
                <a:ea typeface="나눔고딕" panose="020D0604000000000000" pitchFamily="50" charset="-127"/>
              </a:rPr>
              <a:t>| </a:t>
            </a:r>
            <a:r>
              <a:rPr lang="ko-KR" altLang="en-US" sz="960" b="1" dirty="0">
                <a:solidFill>
                  <a:schemeClr val="bg1"/>
                </a:solidFill>
                <a:latin typeface="나눔고딕" panose="020D0604000000000000" pitchFamily="50" charset="-127"/>
                <a:ea typeface="나눔고딕" panose="020D0604000000000000" pitchFamily="50" charset="-127"/>
              </a:rPr>
              <a:t>서비스에 대한 개괄적인 내용을 작성한 문서</a:t>
            </a:r>
            <a:r>
              <a:rPr lang="en-US" altLang="ko-KR" sz="960" b="1" dirty="0">
                <a:solidFill>
                  <a:schemeClr val="bg1"/>
                </a:solidFill>
                <a:latin typeface="나눔고딕" panose="020D0604000000000000" pitchFamily="50" charset="-127"/>
                <a:ea typeface="나눔고딕" panose="020D0604000000000000" pitchFamily="50" charset="-127"/>
              </a:rPr>
              <a:t> </a:t>
            </a:r>
          </a:p>
        </p:txBody>
      </p:sp>
      <p:sp>
        <p:nvSpPr>
          <p:cNvPr id="14" name="직사각형 13">
            <a:extLst>
              <a:ext uri="{FF2B5EF4-FFF2-40B4-BE49-F238E27FC236}">
                <a16:creationId xmlns:a16="http://schemas.microsoft.com/office/drawing/2014/main" id="{814CC866-8141-447F-BE14-655AC1743971}"/>
              </a:ext>
            </a:extLst>
          </p:cNvPr>
          <p:cNvSpPr/>
          <p:nvPr/>
        </p:nvSpPr>
        <p:spPr>
          <a:xfrm>
            <a:off x="789439" y="6612296"/>
            <a:ext cx="10275722" cy="455125"/>
          </a:xfrm>
          <a:prstGeom prst="rect">
            <a:avLst/>
          </a:prstGeom>
        </p:spPr>
        <p:txBody>
          <a:bodyPr wrap="square">
            <a:spAutoFit/>
          </a:bodyPr>
          <a:lstStyle/>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신규 서비스라면 기획서를 읽는 다양한 관계자의 이해를 돕기 위해 간단한 서비스 개요를 삽입하면 좋습니다</a:t>
            </a:r>
            <a:r>
              <a:rPr lang="en-US" altLang="ko-KR" sz="840" dirty="0">
                <a:solidFill>
                  <a:schemeClr val="bg1"/>
                </a:solidFill>
                <a:latin typeface="나눔고딕" panose="020D0604000000000000" pitchFamily="50" charset="-127"/>
                <a:ea typeface="나눔고딕" panose="020D0604000000000000" pitchFamily="50" charset="-127"/>
              </a:rPr>
              <a:t>.</a:t>
            </a:r>
          </a:p>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서비스의 배경과 목적</a:t>
            </a:r>
            <a:r>
              <a:rPr lang="en-US" altLang="ko-KR" sz="840" dirty="0">
                <a:solidFill>
                  <a:schemeClr val="bg1"/>
                </a:solidFill>
                <a:latin typeface="나눔고딕" panose="020D0604000000000000" pitchFamily="50" charset="-127"/>
                <a:ea typeface="나눔고딕" panose="020D0604000000000000" pitchFamily="50" charset="-127"/>
              </a:rPr>
              <a:t>, </a:t>
            </a:r>
            <a:r>
              <a:rPr lang="ko-KR" altLang="en-US" sz="840" dirty="0">
                <a:solidFill>
                  <a:schemeClr val="bg1"/>
                </a:solidFill>
                <a:latin typeface="나눔고딕" panose="020D0604000000000000" pitchFamily="50" charset="-127"/>
                <a:ea typeface="나눔고딕" panose="020D0604000000000000" pitchFamily="50" charset="-127"/>
              </a:rPr>
              <a:t>효과를 공유하여 방향성을 전달합니다</a:t>
            </a:r>
            <a:r>
              <a:rPr lang="en-US" altLang="ko-KR" sz="840" dirty="0">
                <a:solidFill>
                  <a:schemeClr val="bg1"/>
                </a:solidFill>
                <a:latin typeface="나눔고딕" panose="020D0604000000000000" pitchFamily="50" charset="-127"/>
                <a:ea typeface="나눔고딕" panose="020D0604000000000000" pitchFamily="50" charset="-127"/>
              </a:rPr>
              <a:t>. </a:t>
            </a:r>
          </a:p>
        </p:txBody>
      </p:sp>
      <p:pic>
        <p:nvPicPr>
          <p:cNvPr id="3" name="그래픽 2">
            <a:extLst>
              <a:ext uri="{FF2B5EF4-FFF2-40B4-BE49-F238E27FC236}">
                <a16:creationId xmlns:a16="http://schemas.microsoft.com/office/drawing/2014/main" id="{24D5021A-7779-4675-93EA-0272AA599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2198997" y="6266351"/>
            <a:ext cx="213481" cy="273394"/>
          </a:xfrm>
          <a:prstGeom prst="rect">
            <a:avLst/>
          </a:prstGeom>
        </p:spPr>
      </p:pic>
      <p:graphicFrame>
        <p:nvGraphicFramePr>
          <p:cNvPr id="15" name="표 9">
            <a:extLst>
              <a:ext uri="{FF2B5EF4-FFF2-40B4-BE49-F238E27FC236}">
                <a16:creationId xmlns:a16="http://schemas.microsoft.com/office/drawing/2014/main" id="{2E4B0567-E6F3-4C55-B115-2BBB3F9CA4A3}"/>
              </a:ext>
            </a:extLst>
          </p:cNvPr>
          <p:cNvGraphicFramePr>
            <a:graphicFrameLocks noGrp="1"/>
          </p:cNvGraphicFramePr>
          <p:nvPr>
            <p:extLst>
              <p:ext uri="{D42A27DB-BD31-4B8C-83A1-F6EECF244321}">
                <p14:modId xmlns:p14="http://schemas.microsoft.com/office/powerpoint/2010/main" val="671000581"/>
              </p:ext>
            </p:extLst>
          </p:nvPr>
        </p:nvGraphicFramePr>
        <p:xfrm>
          <a:off x="940477" y="807480"/>
          <a:ext cx="10311046" cy="5732266"/>
        </p:xfrm>
        <a:graphic>
          <a:graphicData uri="http://schemas.openxmlformats.org/drawingml/2006/table">
            <a:tbl>
              <a:tblPr firstRow="1" bandRow="1">
                <a:tableStyleId>{F5AB1C69-6EDB-4FF4-983F-18BD219EF322}</a:tableStyleId>
              </a:tblPr>
              <a:tblGrid>
                <a:gridCol w="2207758">
                  <a:extLst>
                    <a:ext uri="{9D8B030D-6E8A-4147-A177-3AD203B41FA5}">
                      <a16:colId xmlns:a16="http://schemas.microsoft.com/office/drawing/2014/main" val="20000"/>
                    </a:ext>
                  </a:extLst>
                </a:gridCol>
                <a:gridCol w="8103288">
                  <a:extLst>
                    <a:ext uri="{9D8B030D-6E8A-4147-A177-3AD203B41FA5}">
                      <a16:colId xmlns:a16="http://schemas.microsoft.com/office/drawing/2014/main" val="20001"/>
                    </a:ext>
                  </a:extLst>
                </a:gridCol>
              </a:tblGrid>
              <a:tr h="294799">
                <a:tc>
                  <a:txBody>
                    <a:bodyPr/>
                    <a:lstStyle/>
                    <a:p>
                      <a:pPr algn="ctr" latinLnBrk="1"/>
                      <a:r>
                        <a:rPr lang="en-US" sz="1200" dirty="0">
                          <a:solidFill>
                            <a:schemeClr val="tx1"/>
                          </a:solidFill>
                          <a:latin typeface="Arial" panose="020B0604020202020204" pitchFamily="34" charset="0"/>
                          <a:cs typeface="Arial" panose="020B0604020202020204" pitchFamily="34" charset="0"/>
                        </a:rPr>
                        <a:t>D</a:t>
                      </a:r>
                      <a:r>
                        <a:rPr sz="1200" dirty="0">
                          <a:solidFill>
                            <a:schemeClr val="tx1"/>
                          </a:solidFill>
                          <a:latin typeface="Arial" panose="020B0604020202020204" pitchFamily="34" charset="0"/>
                          <a:cs typeface="Arial" panose="020B0604020202020204" pitchFamily="34" charset="0"/>
                        </a:rPr>
                        <a:t>istribute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sz="1200" dirty="0">
                          <a:solidFill>
                            <a:schemeClr val="tx1"/>
                          </a:solidFill>
                          <a:latin typeface="Arial" panose="020B0604020202020204" pitchFamily="34" charset="0"/>
                          <a:cs typeface="Arial" panose="020B0604020202020204" pitchFamily="34" charset="0"/>
                        </a:rPr>
                        <a:t>S</a:t>
                      </a:r>
                      <a:r>
                        <a:rPr sz="1200" dirty="0">
                          <a:solidFill>
                            <a:schemeClr val="tx1"/>
                          </a:solidFill>
                          <a:latin typeface="Arial" panose="020B0604020202020204" pitchFamily="34" charset="0"/>
                          <a:cs typeface="Arial" panose="020B0604020202020204" pitchFamily="34" charset="0"/>
                        </a:rPr>
                        <a:t>ubstance</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68258">
                <a:tc>
                  <a:txBody>
                    <a:bodyPr/>
                    <a:lstStyle/>
                    <a:p>
                      <a:pPr algn="ctr" latinLnBrk="1"/>
                      <a:r>
                        <a:rPr lang="en-US" sz="1200" b="1" dirty="0">
                          <a:solidFill>
                            <a:schemeClr val="tx1"/>
                          </a:solidFill>
                          <a:latin typeface="Arial" panose="020B0604020202020204" pitchFamily="34" charset="0"/>
                          <a:cs typeface="Arial" panose="020B0604020202020204" pitchFamily="34" charset="0"/>
                        </a:rPr>
                        <a:t>Name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rPr>
                        <a:t>Website e-learning</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9473">
                <a:tc>
                  <a:txBody>
                    <a:bodyPr/>
                    <a:lstStyle/>
                    <a:p>
                      <a:pPr algn="ctr" latinLnBrk="1"/>
                      <a:r>
                        <a:rPr lang="en-US" sz="1200" b="1" dirty="0">
                          <a:latin typeface="Arial" panose="020B0604020202020204" pitchFamily="34" charset="0"/>
                          <a:cs typeface="Arial" panose="020B0604020202020204" pitchFamily="34" charset="0"/>
                        </a:rPr>
                        <a:t>S</a:t>
                      </a:r>
                      <a:r>
                        <a:rPr sz="1200" b="1" dirty="0">
                          <a:latin typeface="Arial" panose="020B0604020202020204" pitchFamily="34" charset="0"/>
                          <a:cs typeface="Arial" panose="020B0604020202020204" pitchFamily="34" charset="0"/>
                        </a:rPr>
                        <a:t>cene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sym typeface="+mn-ea"/>
                        </a:rPr>
                        <a:t>As the Covid-19 epidemic spread around the world, the demand for online learning increased sharply</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endParaRP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47026">
                <a:tc>
                  <a:txBody>
                    <a:bodyPr/>
                    <a:lstStyle/>
                    <a:p>
                      <a:pPr algn="ctr" latinLnBrk="1"/>
                      <a:r>
                        <a:rPr sz="1200" b="1" dirty="0">
                          <a:latin typeface="Arial" panose="020B0604020202020204" pitchFamily="34" charset="0"/>
                          <a:cs typeface="Arial" panose="020B0604020202020204" pitchFamily="34" charset="0"/>
                        </a:rPr>
                        <a:t>Purpos</a:t>
                      </a:r>
                      <a:r>
                        <a:rPr lang="en-US" sz="1200" b="1" dirty="0">
                          <a:latin typeface="Arial" panose="020B0604020202020204" pitchFamily="34" charset="0"/>
                          <a:cs typeface="Arial" panose="020B0604020202020204" pitchFamily="34" charset="0"/>
                        </a:rPr>
                        <a: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a useful form of online learning, they can help people access learning easily.</a:t>
                      </a:r>
                      <a:r>
                        <a:rPr lang="ko-KR" altLang="en-US"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 </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has very high convenience, people can study anytime, anywhere</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cost-effective, as it can reduce training costs and optimize profits for training centers.</a:t>
                      </a:r>
                      <a:endParaRPr lang="en-US" altLang="ko-KR" sz="1200" b="0" i="0" dirty="0">
                        <a:solidFill>
                          <a:srgbClr val="002060"/>
                        </a:solidFill>
                        <a:effectLst/>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253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200" b="1" dirty="0">
                          <a:latin typeface="Arial" panose="020B0604020202020204" pitchFamily="34" charset="0"/>
                          <a:cs typeface="Arial" panose="020B0604020202020204" pitchFamily="34" charset="0"/>
                        </a:rPr>
                        <a:t>R</a:t>
                      </a:r>
                      <a:r>
                        <a:rPr sz="1200" b="1" dirty="0">
                          <a:latin typeface="Arial" panose="020B0604020202020204" pitchFamily="34" charset="0"/>
                          <a:cs typeface="Arial" panose="020B0604020202020204" pitchFamily="34" charset="0"/>
                        </a:rPr>
                        <a:t>esult</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help more people access learning more easily and more actively</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increase training efficiency as well as revenue for training centers</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216450">
                <a:tc>
                  <a:txBody>
                    <a:bodyPr/>
                    <a:lstStyle/>
                    <a:p>
                      <a:pPr algn="ctr" latinLnBrk="1"/>
                      <a:r>
                        <a:rPr lang="en-US" altLang="ko-KR" sz="1200" b="1" dirty="0">
                          <a:latin typeface="Arial" panose="020B0604020202020204" pitchFamily="34" charset="0"/>
                          <a:cs typeface="Arial" panose="020B0604020202020204" pitchFamily="34" charset="0"/>
                        </a:rPr>
                        <a:t>Main Features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Organized in the form of online classes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Support learning materials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Provide certificates after the course</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Connection between students and businesses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4805">
                <a:tc>
                  <a:txBody>
                    <a:bodyPr/>
                    <a:lstStyle/>
                    <a:p>
                      <a:pPr algn="ctr" latinLnBrk="1"/>
                      <a:r>
                        <a:rPr lang="en-US" altLang="ko-KR" sz="1200" b="1" dirty="0">
                          <a:latin typeface="Arial" panose="020B0604020202020204" pitchFamily="34" charset="0"/>
                          <a:cs typeface="Arial" panose="020B0604020202020204" pitchFamily="34" charset="0"/>
                        </a:rPr>
                        <a:t>Main Customers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Students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Instructor</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Business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1592">
                <a:tc>
                  <a:txBody>
                    <a:bodyPr/>
                    <a:lstStyle/>
                    <a:p>
                      <a:pPr algn="ctr" latinLnBrk="1"/>
                      <a:r>
                        <a:rPr lang="en-US" altLang="ko-KR" sz="1200" b="1" dirty="0">
                          <a:latin typeface="Arial" panose="020B0604020202020204" pitchFamily="34" charset="0"/>
                          <a:cs typeface="Arial" panose="020B0604020202020204" pitchFamily="34" charset="0"/>
                        </a:rPr>
                        <a:t>Service Channels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vi-VN"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rPr>
                        <a:t>PC</a:t>
                      </a: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7328">
                <a:tc>
                  <a:txBody>
                    <a:bodyPr/>
                    <a:lstStyle/>
                    <a:p>
                      <a:pPr algn="ctr" latinLnBrk="1"/>
                      <a:r>
                        <a:rPr lang="en-US" altLang="ko-KR" sz="1200" b="1" dirty="0">
                          <a:solidFill>
                            <a:schemeClr val="tx1"/>
                          </a:solidFill>
                          <a:latin typeface="Arial" panose="020B0604020202020204" pitchFamily="34" charset="0"/>
                          <a:cs typeface="Arial" panose="020B0604020202020204" pitchFamily="34" charset="0"/>
                        </a:rPr>
                        <a:t>Expected release date</a:t>
                      </a:r>
                      <a:endParaRPr lang="ko-KR" altLang="en-US" sz="1200" b="1" dirty="0">
                        <a:solidFill>
                          <a:schemeClr val="tx1"/>
                        </a:solidFill>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latinLnBrk="1">
                        <a:buFont typeface="Arial" panose="020B0604020202020204" pitchFamily="34" charset="0"/>
                        <a:buChar char="•"/>
                      </a:pPr>
                      <a:r>
                        <a:rPr lang="en-US" altLang="ko-KR" sz="1200" dirty="0">
                          <a:solidFill>
                            <a:srgbClr val="002060"/>
                          </a:solidFill>
                          <a:latin typeface="Arial" panose="020B0604020202020204" pitchFamily="34" charset="0"/>
                          <a:cs typeface="Arial" panose="020B0604020202020204" pitchFamily="34" charset="0"/>
                        </a:rPr>
                        <a:t>07/2021</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48742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29845"/>
          <a:ext cx="3910041" cy="6883268"/>
        </p:xfrm>
        <a:graphic>
          <a:graphicData uri="http://schemas.openxmlformats.org/drawingml/2006/table">
            <a:tbl>
              <a:tblPr firstRow="1" bandRow="1">
                <a:tableStyleId>{5C22544A-7EE6-4342-B048-85BDC9FD1C3A}</a:tableStyleId>
              </a:tblPr>
              <a:tblGrid>
                <a:gridCol w="1221740">
                  <a:extLst>
                    <a:ext uri="{9D8B030D-6E8A-4147-A177-3AD203B41FA5}">
                      <a16:colId xmlns:a16="http://schemas.microsoft.com/office/drawing/2014/main" val="20000"/>
                    </a:ext>
                  </a:extLst>
                </a:gridCol>
                <a:gridCol w="2688301">
                  <a:extLst>
                    <a:ext uri="{9D8B030D-6E8A-4147-A177-3AD203B41FA5}">
                      <a16:colId xmlns:a16="http://schemas.microsoft.com/office/drawing/2014/main" val="20001"/>
                    </a:ext>
                  </a:extLst>
                </a:gridCol>
              </a:tblGrid>
              <a:tr h="86296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52894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-&gt;Go to detail of book</a:t>
                      </a:r>
                    </a:p>
                  </a:txBody>
                  <a:tcPr anchor="ctr">
                    <a:solidFill>
                      <a:schemeClr val="bg1">
                        <a:lumMod val="95000"/>
                      </a:schemeClr>
                    </a:solidFill>
                  </a:tcPr>
                </a:tc>
                <a:extLst>
                  <a:ext uri="{0D108BD9-81ED-4DB2-BD59-A6C34878D82A}">
                    <a16:rowId xmlns:a16="http://schemas.microsoft.com/office/drawing/2014/main" val="10001"/>
                  </a:ext>
                </a:extLst>
              </a:tr>
              <a:tr h="21780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31330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“Read more” -&gt; Go to detail information of book.</a:t>
                      </a: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pic>
        <p:nvPicPr>
          <p:cNvPr id="5" name="Content Placeholder 4"/>
          <p:cNvPicPr>
            <a:picLocks noGrp="1" noChangeAspect="1"/>
          </p:cNvPicPr>
          <p:nvPr>
            <p:ph idx="1"/>
          </p:nvPr>
        </p:nvPicPr>
        <p:blipFill>
          <a:blip r:embed="rId2"/>
          <a:stretch>
            <a:fillRect/>
          </a:stretch>
        </p:blipFill>
        <p:spPr>
          <a:xfrm>
            <a:off x="635000" y="1253490"/>
            <a:ext cx="6939280" cy="4351655"/>
          </a:xfrm>
          <a:prstGeom prst="rect">
            <a:avLst/>
          </a:prstGeom>
        </p:spPr>
      </p:pic>
      <p:sp>
        <p:nvSpPr>
          <p:cNvPr id="7" name="Oval 6"/>
          <p:cNvSpPr/>
          <p:nvPr/>
        </p:nvSpPr>
        <p:spPr>
          <a:xfrm>
            <a:off x="2146300" y="175895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4585970" y="22612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194425" y="185229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TextBox 1"/>
          <p:cNvSpPr txBox="1"/>
          <p:nvPr/>
        </p:nvSpPr>
        <p:spPr>
          <a:xfrm>
            <a:off x="761365" y="394335"/>
            <a:ext cx="4846320" cy="3683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 books</a:t>
            </a:r>
            <a:endParaRPr lang="vi-VN" b="1" dirty="0">
              <a:solidFill>
                <a:srgbClr val="00206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5080"/>
          <a:ext cx="3910041" cy="6859270"/>
        </p:xfrm>
        <a:graphic>
          <a:graphicData uri="http://schemas.openxmlformats.org/drawingml/2006/table">
            <a:tbl>
              <a:tblPr firstRow="1" bandRow="1">
                <a:tableStyleId>{5C22544A-7EE6-4342-B048-85BDC9FD1C3A}</a:tableStyleId>
              </a:tblPr>
              <a:tblGrid>
                <a:gridCol w="1266825">
                  <a:extLst>
                    <a:ext uri="{9D8B030D-6E8A-4147-A177-3AD203B41FA5}">
                      <a16:colId xmlns:a16="http://schemas.microsoft.com/office/drawing/2014/main" val="20000"/>
                    </a:ext>
                  </a:extLst>
                </a:gridCol>
                <a:gridCol w="2643216">
                  <a:extLst>
                    <a:ext uri="{9D8B030D-6E8A-4147-A177-3AD203B41FA5}">
                      <a16:colId xmlns:a16="http://schemas.microsoft.com/office/drawing/2014/main" val="20001"/>
                    </a:ext>
                  </a:extLst>
                </a:gridCol>
              </a:tblGrid>
              <a:tr h="84899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4541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txBody>
                  <a:tcPr anchor="ctr">
                    <a:solidFill>
                      <a:schemeClr val="bg1">
                        <a:lumMod val="95000"/>
                      </a:schemeClr>
                    </a:solidFill>
                  </a:tcPr>
                </a:tc>
                <a:extLst>
                  <a:ext uri="{0D108BD9-81ED-4DB2-BD59-A6C34878D82A}">
                    <a16:rowId xmlns:a16="http://schemas.microsoft.com/office/drawing/2014/main" val="10001"/>
                  </a:ext>
                </a:extLst>
              </a:tr>
              <a:tr h="20574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49872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“Take a book” -&gt; Go to make a payment.</a:t>
                      </a:r>
                    </a:p>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964417"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6" name="Content Placeholder 5"/>
          <p:cNvPicPr>
            <a:picLocks noGrp="1" noChangeAspect="1"/>
          </p:cNvPicPr>
          <p:nvPr>
            <p:ph idx="1"/>
          </p:nvPr>
        </p:nvPicPr>
        <p:blipFill>
          <a:blip r:embed="rId2"/>
          <a:stretch>
            <a:fillRect/>
          </a:stretch>
        </p:blipFill>
        <p:spPr>
          <a:xfrm>
            <a:off x="913765" y="1213485"/>
            <a:ext cx="6553200" cy="3108325"/>
          </a:xfrm>
          <a:prstGeom prst="rect">
            <a:avLst/>
          </a:prstGeom>
        </p:spPr>
      </p:pic>
      <p:sp>
        <p:nvSpPr>
          <p:cNvPr id="7" name="Oval 6"/>
          <p:cNvSpPr/>
          <p:nvPr/>
        </p:nvSpPr>
        <p:spPr>
          <a:xfrm>
            <a:off x="2622550" y="23482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090795" y="328930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300470" y="26276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2595" y="0"/>
          <a:ext cx="3909406" cy="6847205"/>
        </p:xfrm>
        <a:graphic>
          <a:graphicData uri="http://schemas.openxmlformats.org/drawingml/2006/table">
            <a:tbl>
              <a:tblPr firstRow="1" bandRow="1">
                <a:tableStyleId>{5C22544A-7EE6-4342-B048-85BDC9FD1C3A}</a:tableStyleId>
              </a:tblPr>
              <a:tblGrid>
                <a:gridCol w="1236345">
                  <a:extLst>
                    <a:ext uri="{9D8B030D-6E8A-4147-A177-3AD203B41FA5}">
                      <a16:colId xmlns:a16="http://schemas.microsoft.com/office/drawing/2014/main" val="20000"/>
                    </a:ext>
                  </a:extLst>
                </a:gridCol>
                <a:gridCol w="2673061">
                  <a:extLst>
                    <a:ext uri="{9D8B030D-6E8A-4147-A177-3AD203B41FA5}">
                      <a16:colId xmlns:a16="http://schemas.microsoft.com/office/drawing/2014/main" val="20001"/>
                    </a:ext>
                  </a:extLst>
                </a:gridCol>
              </a:tblGrid>
              <a:tr h="84645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7747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txBody>
                  <a:tcPr anchor="ctr">
                    <a:solidFill>
                      <a:schemeClr val="bg1">
                        <a:lumMod val="95000"/>
                      </a:schemeClr>
                    </a:solidFill>
                  </a:tcPr>
                </a:tc>
                <a:extLst>
                  <a:ext uri="{0D108BD9-81ED-4DB2-BD59-A6C34878D82A}">
                    <a16:rowId xmlns:a16="http://schemas.microsoft.com/office/drawing/2014/main" val="10001"/>
                  </a:ext>
                </a:extLst>
              </a:tr>
              <a:tr h="121221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don’t have account, click button “Sign up” Sign up</a:t>
                      </a:r>
                    </a:p>
                  </a:txBody>
                  <a:tcPr anchor="ctr">
                    <a:solidFill>
                      <a:srgbClr val="D6F6F0"/>
                    </a:solidFill>
                  </a:tcPr>
                </a:tc>
                <a:extLst>
                  <a:ext uri="{0D108BD9-81ED-4DB2-BD59-A6C34878D82A}">
                    <a16:rowId xmlns:a16="http://schemas.microsoft.com/office/drawing/2014/main" val="10002"/>
                  </a:ext>
                </a:extLst>
              </a:tr>
              <a:tr h="83439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Username</a:t>
                      </a:r>
                    </a:p>
                  </a:txBody>
                  <a:tcPr anchor="ctr">
                    <a:solidFill>
                      <a:schemeClr val="bg1">
                        <a:lumMod val="95000"/>
                      </a:schemeClr>
                    </a:solidFill>
                  </a:tcPr>
                </a:tc>
                <a:extLst>
                  <a:ext uri="{0D108BD9-81ED-4DB2-BD59-A6C34878D82A}">
                    <a16:rowId xmlns:a16="http://schemas.microsoft.com/office/drawing/2014/main" val="10003"/>
                  </a:ext>
                </a:extLst>
              </a:tr>
              <a:tr h="894715">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4</a:t>
                      </a: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Password</a:t>
                      </a:r>
                    </a:p>
                  </a:txBody>
                  <a:tcPr anchor="ctr">
                    <a:solidFill>
                      <a:srgbClr val="D6F6F0"/>
                    </a:solidFill>
                  </a:tcPr>
                </a:tc>
                <a:extLst>
                  <a:ext uri="{0D108BD9-81ED-4DB2-BD59-A6C34878D82A}">
                    <a16:rowId xmlns:a16="http://schemas.microsoft.com/office/drawing/2014/main" val="10004"/>
                  </a:ext>
                </a:extLst>
              </a:tr>
              <a:tr h="2284730">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5</a:t>
                      </a: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Login success go back to detail information book and display “Payment”</a:t>
                      </a:r>
                    </a:p>
                  </a:txBody>
                  <a:tcPr anchor="c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sp>
        <p:nvSpPr>
          <p:cNvPr id="7" name="Oval 6"/>
          <p:cNvSpPr/>
          <p:nvPr/>
        </p:nvSpPr>
        <p:spPr>
          <a:xfrm>
            <a:off x="3950335"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293360"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pic>
        <p:nvPicPr>
          <p:cNvPr id="15" name="Content Placeholder 14"/>
          <p:cNvPicPr>
            <a:picLocks noGrp="1" noChangeAspect="1"/>
          </p:cNvPicPr>
          <p:nvPr>
            <p:ph idx="1"/>
          </p:nvPr>
        </p:nvPicPr>
        <p:blipFill>
          <a:blip r:embed="rId2"/>
          <a:stretch>
            <a:fillRect/>
          </a:stretch>
        </p:blipFill>
        <p:spPr>
          <a:xfrm>
            <a:off x="516255" y="1280160"/>
            <a:ext cx="7773035" cy="3962400"/>
          </a:xfrm>
          <a:prstGeom prst="rect">
            <a:avLst/>
          </a:prstGeom>
        </p:spPr>
      </p:pic>
      <p:sp>
        <p:nvSpPr>
          <p:cNvPr id="10" name="Text Box 9"/>
          <p:cNvSpPr txBox="1"/>
          <p:nvPr/>
        </p:nvSpPr>
        <p:spPr>
          <a:xfrm>
            <a:off x="3239770" y="3077210"/>
            <a:ext cx="1399540" cy="368300"/>
          </a:xfrm>
          <a:prstGeom prst="rect">
            <a:avLst/>
          </a:prstGeom>
          <a:noFill/>
        </p:spPr>
        <p:txBody>
          <a:bodyPr wrap="square" rtlCol="0">
            <a:spAutoFit/>
          </a:bodyPr>
          <a:lstStyle/>
          <a:p>
            <a:r>
              <a:rPr lang="en-US"/>
              <a:t>Username</a:t>
            </a:r>
          </a:p>
        </p:txBody>
      </p:sp>
      <p:sp>
        <p:nvSpPr>
          <p:cNvPr id="11" name="Text Box 10"/>
          <p:cNvSpPr txBox="1"/>
          <p:nvPr/>
        </p:nvSpPr>
        <p:spPr>
          <a:xfrm>
            <a:off x="3195955" y="3842385"/>
            <a:ext cx="1212215" cy="368300"/>
          </a:xfrm>
          <a:prstGeom prst="rect">
            <a:avLst/>
          </a:prstGeom>
          <a:noFill/>
        </p:spPr>
        <p:txBody>
          <a:bodyPr wrap="square" rtlCol="0">
            <a:spAutoFit/>
          </a:bodyPr>
          <a:lstStyle/>
          <a:p>
            <a:r>
              <a:rPr lang="en-US"/>
              <a:t>Password</a:t>
            </a:r>
          </a:p>
        </p:txBody>
      </p:sp>
      <p:sp>
        <p:nvSpPr>
          <p:cNvPr id="9" name="Oval 8"/>
          <p:cNvSpPr/>
          <p:nvPr/>
        </p:nvSpPr>
        <p:spPr>
          <a:xfrm>
            <a:off x="4720590" y="3166110"/>
            <a:ext cx="356870"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7" name="Oval 16"/>
          <p:cNvSpPr/>
          <p:nvPr/>
        </p:nvSpPr>
        <p:spPr>
          <a:xfrm>
            <a:off x="4232275" y="2214245"/>
            <a:ext cx="341630" cy="37274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Oval 17"/>
          <p:cNvSpPr/>
          <p:nvPr/>
        </p:nvSpPr>
        <p:spPr>
          <a:xfrm>
            <a:off x="5648960" y="2214245"/>
            <a:ext cx="478790" cy="32639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9" name="Oval 18"/>
          <p:cNvSpPr/>
          <p:nvPr/>
        </p:nvSpPr>
        <p:spPr>
          <a:xfrm>
            <a:off x="4719955" y="3914775"/>
            <a:ext cx="356235" cy="36639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0" name="Oval 19"/>
          <p:cNvSpPr/>
          <p:nvPr/>
        </p:nvSpPr>
        <p:spPr>
          <a:xfrm>
            <a:off x="5181600" y="4556125"/>
            <a:ext cx="356235" cy="35052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285" y="0"/>
          <a:ext cx="3850005" cy="6892290"/>
        </p:xfrm>
        <a:graphic>
          <a:graphicData uri="http://schemas.openxmlformats.org/drawingml/2006/table">
            <a:tbl>
              <a:tblPr firstRow="1" bandRow="1">
                <a:tableStyleId>{5C22544A-7EE6-4342-B048-85BDC9FD1C3A}</a:tableStyleId>
              </a:tblPr>
              <a:tblGrid>
                <a:gridCol w="1327785">
                  <a:extLst>
                    <a:ext uri="{9D8B030D-6E8A-4147-A177-3AD203B41FA5}">
                      <a16:colId xmlns:a16="http://schemas.microsoft.com/office/drawing/2014/main" val="20000"/>
                    </a:ext>
                  </a:extLst>
                </a:gridCol>
                <a:gridCol w="2522220">
                  <a:extLst>
                    <a:ext uri="{9D8B030D-6E8A-4147-A177-3AD203B41FA5}">
                      <a16:colId xmlns:a16="http://schemas.microsoft.com/office/drawing/2014/main" val="20001"/>
                    </a:ext>
                  </a:extLst>
                </a:gridCol>
              </a:tblGrid>
              <a:tr h="11201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28854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Check information of book: price,…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34836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Button “Payment”</a:t>
                      </a:r>
                      <a:endParaRPr lang="en-US" sz="1800" dirty="0">
                        <a:solidFill>
                          <a:srgbClr val="002060"/>
                        </a:solidFill>
                      </a:endParaRPr>
                    </a:p>
                    <a:p>
                      <a:pPr marL="0" indent="0">
                        <a:lnSpc>
                          <a:spcPct val="150000"/>
                        </a:lnSpc>
                        <a:buClr>
                          <a:srgbClr val="FF0000"/>
                        </a:buClr>
                        <a:buFont typeface="+mj-ea"/>
                        <a:buNone/>
                      </a:pPr>
                      <a:r>
                        <a:rPr lang="en-US" sz="1800" dirty="0">
                          <a:solidFill>
                            <a:srgbClr val="002060"/>
                          </a:solidFill>
                          <a:sym typeface="+mn-ea"/>
                        </a:rPr>
                        <a:t>-&gt; when click check again information book. </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6094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16" name="Content Placeholder 15"/>
          <p:cNvPicPr>
            <a:picLocks noGrp="1" noChangeAspect="1"/>
          </p:cNvPicPr>
          <p:nvPr>
            <p:ph idx="1"/>
          </p:nvPr>
        </p:nvPicPr>
        <p:blipFill>
          <a:blip r:embed="rId2"/>
          <a:stretch>
            <a:fillRect/>
          </a:stretch>
        </p:blipFill>
        <p:spPr>
          <a:xfrm>
            <a:off x="292735" y="1449070"/>
            <a:ext cx="8019415" cy="3959860"/>
          </a:xfrm>
          <a:prstGeom prst="rect">
            <a:avLst/>
          </a:prstGeom>
        </p:spPr>
      </p:pic>
      <p:sp>
        <p:nvSpPr>
          <p:cNvPr id="8" name="Oval 7"/>
          <p:cNvSpPr/>
          <p:nvPr/>
        </p:nvSpPr>
        <p:spPr>
          <a:xfrm>
            <a:off x="5873750" y="433768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7" name="Oval 6"/>
          <p:cNvSpPr/>
          <p:nvPr/>
        </p:nvSpPr>
        <p:spPr>
          <a:xfrm>
            <a:off x="4647565" y="3545840"/>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920" y="-29210"/>
          <a:ext cx="4000211" cy="695833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20000"/>
                    </a:ext>
                  </a:extLst>
                </a:gridCol>
                <a:gridCol w="2793711">
                  <a:extLst>
                    <a:ext uri="{9D8B030D-6E8A-4147-A177-3AD203B41FA5}">
                      <a16:colId xmlns:a16="http://schemas.microsoft.com/office/drawing/2014/main" val="20001"/>
                    </a:ext>
                  </a:extLst>
                </a:gridCol>
              </a:tblGrid>
              <a:tr h="10439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71005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Billing information</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19665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Click button ”Confirm” close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r h="2237740">
                <a:tc>
                  <a:txBody>
                    <a:bodyPr/>
                    <a:lstStyle/>
                    <a:p>
                      <a:pPr algn="ctr" latinLnBrk="1">
                        <a:lnSpc>
                          <a:spcPct val="150000"/>
                        </a:lnSpc>
                      </a:pP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5" name="Content Placeholder 4"/>
          <p:cNvPicPr>
            <a:picLocks noGrp="1" noChangeAspect="1"/>
          </p:cNvPicPr>
          <p:nvPr>
            <p:ph idx="1"/>
          </p:nvPr>
        </p:nvPicPr>
        <p:blipFill>
          <a:blip r:embed="rId2"/>
          <a:stretch>
            <a:fillRect/>
          </a:stretch>
        </p:blipFill>
        <p:spPr>
          <a:xfrm>
            <a:off x="242570" y="1228725"/>
            <a:ext cx="7967345" cy="4443095"/>
          </a:xfrm>
          <a:prstGeom prst="rect">
            <a:avLst/>
          </a:prstGeom>
        </p:spPr>
      </p:pic>
      <p:sp>
        <p:nvSpPr>
          <p:cNvPr id="7" name="Oval 6"/>
          <p:cNvSpPr/>
          <p:nvPr/>
        </p:nvSpPr>
        <p:spPr>
          <a:xfrm>
            <a:off x="5624195" y="2187575"/>
            <a:ext cx="506730" cy="37846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990590" y="500189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View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A24204D4-698A-46F1-8A21-5C2BE08DF74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8334474D-BFD4-4441-83D1-F737C3BA4879}"/>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9A8FE06-CC05-4878-8F0D-8C31E4C9789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7A98FC8-7F36-4ADA-83A0-7545CD131E5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3A59B0C9-7D58-47D3-B480-9C3E01350848}"/>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079895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E919B-E6BC-47E9-A228-950F80DD22B6}"/>
              </a:ext>
            </a:extLst>
          </p:cNvPr>
          <p:cNvPicPr>
            <a:picLocks noChangeAspect="1"/>
          </p:cNvPicPr>
          <p:nvPr/>
        </p:nvPicPr>
        <p:blipFill>
          <a:blip r:embed="rId2"/>
          <a:stretch>
            <a:fillRect/>
          </a:stretch>
        </p:blipFill>
        <p:spPr>
          <a:xfrm>
            <a:off x="1164492" y="1410927"/>
            <a:ext cx="6104865" cy="4219663"/>
          </a:xfrm>
          <a:prstGeom prst="rect">
            <a:avLst/>
          </a:prstGeom>
        </p:spPr>
      </p:pic>
      <p:sp>
        <p:nvSpPr>
          <p:cNvPr id="7" name="TextBox 6">
            <a:extLst>
              <a:ext uri="{FF2B5EF4-FFF2-40B4-BE49-F238E27FC236}">
                <a16:creationId xmlns:a16="http://schemas.microsoft.com/office/drawing/2014/main" id="{49E0182B-5364-48D8-9B7B-FCAC44A79ED9}"/>
              </a:ext>
            </a:extLst>
          </p:cNvPr>
          <p:cNvSpPr txBox="1"/>
          <p:nvPr/>
        </p:nvSpPr>
        <p:spPr>
          <a:xfrm>
            <a:off x="1291690" y="616267"/>
            <a:ext cx="6094602" cy="369332"/>
          </a:xfrm>
          <a:prstGeom prst="rect">
            <a:avLst/>
          </a:prstGeom>
          <a:noFill/>
        </p:spPr>
        <p:txBody>
          <a:bodyPr wrap="square">
            <a:spAutoFit/>
          </a:bodyPr>
          <a:lstStyle/>
          <a:p>
            <a:r>
              <a:rPr lang="en-US" b="1" dirty="0">
                <a:solidFill>
                  <a:srgbClr val="002060"/>
                </a:solidFill>
              </a:rPr>
              <a:t>. Instructor list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C57E040E-C0AA-462E-8B1F-CBEB02843ACB}"/>
              </a:ext>
            </a:extLst>
          </p:cNvPr>
          <p:cNvGraphicFramePr>
            <a:graphicFrameLocks noGrp="1"/>
          </p:cNvGraphicFramePr>
          <p:nvPr>
            <p:extLst>
              <p:ext uri="{D42A27DB-BD31-4B8C-83A1-F6EECF244321}">
                <p14:modId xmlns:p14="http://schemas.microsoft.com/office/powerpoint/2010/main" val="659637263"/>
              </p:ext>
            </p:extLst>
          </p:nvPr>
        </p:nvGraphicFramePr>
        <p:xfrm>
          <a:off x="8478174" y="236826"/>
          <a:ext cx="3713826" cy="256703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82713287"/>
                    </a:ext>
                  </a:extLst>
                </a:gridCol>
                <a:gridCol w="2537335">
                  <a:extLst>
                    <a:ext uri="{9D8B030D-6E8A-4147-A177-3AD203B41FA5}">
                      <a16:colId xmlns:a16="http://schemas.microsoft.com/office/drawing/2014/main" val="213922501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1178653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-&gt;detail of instructor</a:t>
                      </a:r>
                    </a:p>
                  </a:txBody>
                  <a:tcPr anchor="ctr">
                    <a:solidFill>
                      <a:schemeClr val="bg1">
                        <a:lumMod val="95000"/>
                      </a:schemeClr>
                    </a:solidFill>
                  </a:tcPr>
                </a:tc>
                <a:extLst>
                  <a:ext uri="{0D108BD9-81ED-4DB2-BD59-A6C34878D82A}">
                    <a16:rowId xmlns:a16="http://schemas.microsoft.com/office/drawing/2014/main" val="180526681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1848490519"/>
                  </a:ext>
                </a:extLst>
              </a:tr>
            </a:tbl>
          </a:graphicData>
        </a:graphic>
      </p:graphicFrame>
    </p:spTree>
    <p:extLst>
      <p:ext uri="{BB962C8B-B14F-4D97-AF65-F5344CB8AC3E}">
        <p14:creationId xmlns:p14="http://schemas.microsoft.com/office/powerpoint/2010/main" val="363158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04683-447E-4C17-A534-D5A744390240}"/>
              </a:ext>
            </a:extLst>
          </p:cNvPr>
          <p:cNvPicPr>
            <a:picLocks noChangeAspect="1"/>
          </p:cNvPicPr>
          <p:nvPr/>
        </p:nvPicPr>
        <p:blipFill>
          <a:blip r:embed="rId2"/>
          <a:stretch>
            <a:fillRect/>
          </a:stretch>
        </p:blipFill>
        <p:spPr>
          <a:xfrm>
            <a:off x="265723" y="662730"/>
            <a:ext cx="8143011" cy="5532539"/>
          </a:xfrm>
          <a:prstGeom prst="rect">
            <a:avLst/>
          </a:prstGeom>
        </p:spPr>
      </p:pic>
      <p:sp>
        <p:nvSpPr>
          <p:cNvPr id="5" name="TextBox 4">
            <a:extLst>
              <a:ext uri="{FF2B5EF4-FFF2-40B4-BE49-F238E27FC236}">
                <a16:creationId xmlns:a16="http://schemas.microsoft.com/office/drawing/2014/main" id="{C97B9401-2262-4AB1-BA42-350A9252C704}"/>
              </a:ext>
            </a:extLst>
          </p:cNvPr>
          <p:cNvSpPr txBox="1"/>
          <p:nvPr/>
        </p:nvSpPr>
        <p:spPr>
          <a:xfrm>
            <a:off x="689629" y="594972"/>
            <a:ext cx="6094602" cy="369332"/>
          </a:xfrm>
          <a:prstGeom prst="rect">
            <a:avLst/>
          </a:prstGeom>
          <a:noFill/>
        </p:spPr>
        <p:txBody>
          <a:bodyPr wrap="square">
            <a:spAutoFit/>
          </a:bodyPr>
          <a:lstStyle/>
          <a:p>
            <a:r>
              <a:rPr lang="en-US" b="1" dirty="0">
                <a:solidFill>
                  <a:srgbClr val="002060"/>
                </a:solidFill>
              </a:rPr>
              <a:t>. Detail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626B246-61EE-4615-A619-5E14EA7AA91C}"/>
              </a:ext>
            </a:extLst>
          </p:cNvPr>
          <p:cNvGraphicFramePr>
            <a:graphicFrameLocks noGrp="1"/>
          </p:cNvGraphicFramePr>
          <p:nvPr>
            <p:extLst>
              <p:ext uri="{D42A27DB-BD31-4B8C-83A1-F6EECF244321}">
                <p14:modId xmlns:p14="http://schemas.microsoft.com/office/powerpoint/2010/main" val="4141486254"/>
              </p:ext>
            </p:extLst>
          </p:nvPr>
        </p:nvGraphicFramePr>
        <p:xfrm>
          <a:off x="8525409" y="0"/>
          <a:ext cx="3666590" cy="4692761"/>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29766030"/>
                    </a:ext>
                  </a:extLst>
                </a:gridCol>
                <a:gridCol w="2613304">
                  <a:extLst>
                    <a:ext uri="{9D8B030D-6E8A-4147-A177-3AD203B41FA5}">
                      <a16:colId xmlns:a16="http://schemas.microsoft.com/office/drawing/2014/main" val="11834795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22346983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84700389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32691295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 of instructor</a:t>
                      </a:r>
                    </a:p>
                  </a:txBody>
                  <a:tcPr anchor="ctr">
                    <a:solidFill>
                      <a:schemeClr val="bg1">
                        <a:lumMod val="95000"/>
                      </a:schemeClr>
                    </a:solidFill>
                  </a:tcPr>
                </a:tc>
                <a:extLst>
                  <a:ext uri="{0D108BD9-81ED-4DB2-BD59-A6C34878D82A}">
                    <a16:rowId xmlns:a16="http://schemas.microsoft.com/office/drawing/2014/main" val="40219348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Information course</a:t>
                      </a:r>
                    </a:p>
                  </a:txBody>
                  <a:tcPr anchor="ctr">
                    <a:solidFill>
                      <a:srgbClr val="D6F6F0"/>
                    </a:solidFill>
                  </a:tcPr>
                </a:tc>
                <a:extLst>
                  <a:ext uri="{0D108BD9-81ED-4DB2-BD59-A6C34878D82A}">
                    <a16:rowId xmlns:a16="http://schemas.microsoft.com/office/drawing/2014/main" val="3108033465"/>
                  </a:ext>
                </a:extLst>
              </a:tr>
            </a:tbl>
          </a:graphicData>
        </a:graphic>
      </p:graphicFrame>
      <p:graphicFrame>
        <p:nvGraphicFramePr>
          <p:cNvPr id="7" name="Table 6">
            <a:extLst>
              <a:ext uri="{FF2B5EF4-FFF2-40B4-BE49-F238E27FC236}">
                <a16:creationId xmlns:a16="http://schemas.microsoft.com/office/drawing/2014/main" id="{56C70902-4C8A-4517-AA3B-C9BEEBE2828E}"/>
              </a:ext>
            </a:extLst>
          </p:cNvPr>
          <p:cNvGraphicFramePr>
            <a:graphicFrameLocks noGrp="1"/>
          </p:cNvGraphicFramePr>
          <p:nvPr>
            <p:extLst>
              <p:ext uri="{D42A27DB-BD31-4B8C-83A1-F6EECF244321}">
                <p14:modId xmlns:p14="http://schemas.microsoft.com/office/powerpoint/2010/main" val="3587694139"/>
              </p:ext>
            </p:extLst>
          </p:nvPr>
        </p:nvGraphicFramePr>
        <p:xfrm>
          <a:off x="8525409" y="4623439"/>
          <a:ext cx="3685563" cy="1737360"/>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3932553849"/>
                    </a:ext>
                  </a:extLst>
                </a:gridCol>
                <a:gridCol w="2537335">
                  <a:extLst>
                    <a:ext uri="{9D8B030D-6E8A-4147-A177-3AD203B41FA5}">
                      <a16:colId xmlns:a16="http://schemas.microsoft.com/office/drawing/2014/main" val="129269964"/>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-&gt;detail course</a:t>
                      </a:r>
                    </a:p>
                    <a:p>
                      <a:r>
                        <a:rPr lang="en-US" sz="1800" b="0" i="0" kern="1200" dirty="0">
                          <a:solidFill>
                            <a:schemeClr val="dk1"/>
                          </a:solidFill>
                          <a:effectLst/>
                          <a:latin typeface="+mn-lt"/>
                          <a:ea typeface="+mn-ea"/>
                          <a:cs typeface="+mn-cs"/>
                        </a:rPr>
                        <a:t>Enrollment if student not register this course</a:t>
                      </a:r>
                    </a:p>
                    <a:p>
                      <a:r>
                        <a:rPr lang="en-US" sz="1800" b="0" i="0" kern="1200" dirty="0">
                          <a:solidFill>
                            <a:schemeClr val="dk1"/>
                          </a:solidFill>
                          <a:effectLst/>
                          <a:latin typeface="+mn-lt"/>
                          <a:ea typeface="+mn-ea"/>
                          <a:cs typeface="+mn-cs"/>
                        </a:rPr>
                        <a:t>Taking a course if student registered this course</a:t>
                      </a:r>
                    </a:p>
                  </a:txBody>
                  <a:tcPr anchor="ctr">
                    <a:solidFill>
                      <a:srgbClr val="D6F6F0"/>
                    </a:solidFill>
                  </a:tcPr>
                </a:tc>
                <a:extLst>
                  <a:ext uri="{0D108BD9-81ED-4DB2-BD59-A6C34878D82A}">
                    <a16:rowId xmlns:a16="http://schemas.microsoft.com/office/drawing/2014/main" val="1350424634"/>
                  </a:ext>
                </a:extLst>
              </a:tr>
            </a:tbl>
          </a:graphicData>
        </a:graphic>
      </p:graphicFrame>
    </p:spTree>
    <p:extLst>
      <p:ext uri="{BB962C8B-B14F-4D97-AF65-F5344CB8AC3E}">
        <p14:creationId xmlns:p14="http://schemas.microsoft.com/office/powerpoint/2010/main" val="4116453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D5D9A32-D5E0-46CF-93A4-5FF69B9B400C}"/>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109EE6F0-88F3-4B91-B9CF-FF84410039CB}"/>
              </a:ext>
            </a:extLst>
          </p:cNvPr>
          <p:cNvGrpSpPr/>
          <p:nvPr/>
        </p:nvGrpSpPr>
        <p:grpSpPr>
          <a:xfrm rot="20825429">
            <a:off x="3363163" y="582183"/>
            <a:ext cx="1376272" cy="1646389"/>
            <a:chOff x="4200129" y="1047775"/>
            <a:chExt cx="1554866" cy="1860035"/>
          </a:xfrm>
        </p:grpSpPr>
        <p:sp>
          <p:nvSpPr>
            <p:cNvPr id="4" name="Freeform: Shape 3">
              <a:extLst>
                <a:ext uri="{FF2B5EF4-FFF2-40B4-BE49-F238E27FC236}">
                  <a16:creationId xmlns:a16="http://schemas.microsoft.com/office/drawing/2014/main" id="{2C84C886-C2D2-41A1-9C15-CEE1A9D275FB}"/>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178C0AEB-A441-4D72-AB1E-9A3CD9F833BB}"/>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7517537-F1E5-4D7B-AEB1-47327F91F7C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009BCCC0-67A3-42CB-8BEB-5B9A65BF2703}"/>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352C8EA-8D76-4540-86DE-585FF86930C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1B7F0B78-0AC0-4B75-BC47-9FEE8B3DC01F}"/>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F7049288-D29F-412B-B00E-B891A5967D76}"/>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4EBD70A-9A18-416F-8733-1CE207DD2E73}"/>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44F27C27-8E48-4BAD-B071-8C7AD8530086}"/>
              </a:ext>
            </a:extLst>
          </p:cNvPr>
          <p:cNvGrpSpPr/>
          <p:nvPr/>
        </p:nvGrpSpPr>
        <p:grpSpPr>
          <a:xfrm rot="5400000">
            <a:off x="6911017" y="566233"/>
            <a:ext cx="1588486" cy="1354527"/>
            <a:chOff x="2203944" y="3086356"/>
            <a:chExt cx="1794618" cy="1530300"/>
          </a:xfrm>
        </p:grpSpPr>
        <p:sp>
          <p:nvSpPr>
            <p:cNvPr id="13" name="Freeform: Shape 12">
              <a:extLst>
                <a:ext uri="{FF2B5EF4-FFF2-40B4-BE49-F238E27FC236}">
                  <a16:creationId xmlns:a16="http://schemas.microsoft.com/office/drawing/2014/main" id="{1BDD4BA0-700A-424E-B4AA-B5434D08944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F274287-CB58-444E-8BED-D433B7659471}"/>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B803811-CECA-4D15-BF94-17D17C291C2D}"/>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6" name="TextBox 15">
            <a:extLst>
              <a:ext uri="{FF2B5EF4-FFF2-40B4-BE49-F238E27FC236}">
                <a16:creationId xmlns:a16="http://schemas.microsoft.com/office/drawing/2014/main" id="{F350FF7C-BBD5-494E-975A-CDBE69AFB3C5}"/>
              </a:ext>
            </a:extLst>
          </p:cNvPr>
          <p:cNvSpPr txBox="1"/>
          <p:nvPr/>
        </p:nvSpPr>
        <p:spPr>
          <a:xfrm>
            <a:off x="4145828" y="1898204"/>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17" name="TextBox 16">
            <a:extLst>
              <a:ext uri="{FF2B5EF4-FFF2-40B4-BE49-F238E27FC236}">
                <a16:creationId xmlns:a16="http://schemas.microsoft.com/office/drawing/2014/main" id="{CD24F1E4-3A22-403B-B0F8-909138557056}"/>
              </a:ext>
            </a:extLst>
          </p:cNvPr>
          <p:cNvSpPr txBox="1"/>
          <p:nvPr/>
        </p:nvSpPr>
        <p:spPr>
          <a:xfrm>
            <a:off x="6973057" y="183180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1805799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05CFB8-E3AD-49E5-9F9D-E43A89E61604}"/>
              </a:ext>
            </a:extLst>
          </p:cNvPr>
          <p:cNvPicPr>
            <a:picLocks noChangeAspect="1"/>
          </p:cNvPicPr>
          <p:nvPr/>
        </p:nvPicPr>
        <p:blipFill>
          <a:blip r:embed="rId2"/>
          <a:stretch>
            <a:fillRect/>
          </a:stretch>
        </p:blipFill>
        <p:spPr>
          <a:xfrm>
            <a:off x="589450" y="543926"/>
            <a:ext cx="7064345" cy="626739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976798"/>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39998">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19996">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a:t>
                      </a:r>
                      <a:r>
                        <a:rPr lang="vi-VN" dirty="0">
                          <a:solidFill>
                            <a:srgbClr val="002060"/>
                          </a:solidFill>
                          <a:latin typeface="Calibri (Body)"/>
                        </a:rPr>
                        <a:t>Recruitment</a:t>
                      </a:r>
                      <a:r>
                        <a:rPr lang="en-US" dirty="0">
                          <a:solidFill>
                            <a:srgbClr val="002060"/>
                          </a:solidFill>
                          <a:latin typeface="Calibri (Body)"/>
                        </a:rPr>
                        <a:t>” </a:t>
                      </a:r>
                      <a:r>
                        <a:rPr lang="en-US" dirty="0">
                          <a:solidFill>
                            <a:srgbClr val="002060"/>
                          </a:solidFill>
                          <a:latin typeface="Calibri (Body)"/>
                          <a:sym typeface="Wingdings" panose="05000000000000000000" pitchFamily="2" charset="2"/>
                        </a:rPr>
                        <a:t> </a:t>
                      </a:r>
                      <a:r>
                        <a:rPr lang="vi-VN" dirty="0">
                          <a:solidFill>
                            <a:srgbClr val="002060"/>
                          </a:solidFill>
                          <a:latin typeface="Calibri (Body)"/>
                          <a:sym typeface="Wingdings" panose="05000000000000000000" pitchFamily="2" charset="2"/>
                        </a:rPr>
                        <a:t>show jobs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19996">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Input name jobs, company to search</a:t>
                      </a:r>
                    </a:p>
                  </a:txBody>
                  <a:tcPr>
                    <a:solidFill>
                      <a:srgbClr val="D6F6F0"/>
                    </a:solidFill>
                  </a:tcPr>
                </a:tc>
                <a:extLst>
                  <a:ext uri="{0D108BD9-81ED-4DB2-BD59-A6C34878D82A}">
                    <a16:rowId xmlns:a16="http://schemas.microsoft.com/office/drawing/2014/main" val="666144662"/>
                  </a:ext>
                </a:extLst>
              </a:tr>
              <a:tr h="795602">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Show list recommend jobs</a:t>
                      </a:r>
                    </a:p>
                  </a:txBody>
                  <a:tcPr>
                    <a:solidFill>
                      <a:srgbClr val="D6F6F0"/>
                    </a:solidFill>
                  </a:tcPr>
                </a:tc>
                <a:extLst>
                  <a:ext uri="{0D108BD9-81ED-4DB2-BD59-A6C34878D82A}">
                    <a16:rowId xmlns:a16="http://schemas.microsoft.com/office/drawing/2014/main" val="145012482"/>
                  </a:ext>
                </a:extLst>
              </a:tr>
              <a:tr h="795602">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the occupation category group</a:t>
                      </a:r>
                    </a:p>
                  </a:txBody>
                  <a:tcPr>
                    <a:solidFill>
                      <a:srgbClr val="D6F6F0"/>
                    </a:solidFill>
                  </a:tcPr>
                </a:tc>
                <a:extLst>
                  <a:ext uri="{0D108BD9-81ED-4DB2-BD59-A6C34878D82A}">
                    <a16:rowId xmlns:a16="http://schemas.microsoft.com/office/drawing/2014/main" val="668914550"/>
                  </a:ext>
                </a:extLst>
              </a:tr>
              <a:tr h="795602">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the jobs information according to popular , newest, deadline</a:t>
                      </a:r>
                    </a:p>
                  </a:txBody>
                  <a:tcPr>
                    <a:solidFill>
                      <a:srgbClr val="D6F6F0"/>
                    </a:solidFill>
                  </a:tcPr>
                </a:tc>
                <a:extLst>
                  <a:ext uri="{0D108BD9-81ED-4DB2-BD59-A6C34878D82A}">
                    <a16:rowId xmlns:a16="http://schemas.microsoft.com/office/drawing/2014/main" val="2374910929"/>
                  </a:ext>
                </a:extLst>
              </a:tr>
              <a:tr h="795602">
                <a:tc>
                  <a:txBody>
                    <a:bodyPr/>
                    <a:lstStyle/>
                    <a:p>
                      <a:pPr algn="ctr"/>
                      <a:r>
                        <a:rPr lang="vi-VN" dirty="0">
                          <a:solidFill>
                            <a:srgbClr val="002060"/>
                          </a:solidFill>
                          <a:latin typeface="Calibri (Body)"/>
                        </a:rPr>
                        <a:t>6</a:t>
                      </a:r>
                    </a:p>
                  </a:txBody>
                  <a:tcPr>
                    <a:solidFill>
                      <a:srgbClr val="D6F6F0"/>
                    </a:solidFill>
                  </a:tcPr>
                </a:tc>
                <a:tc>
                  <a:txBody>
                    <a:bodyPr/>
                    <a:lstStyle/>
                    <a:p>
                      <a:r>
                        <a:rPr lang="vi-VN" dirty="0">
                          <a:solidFill>
                            <a:srgbClr val="002060"/>
                          </a:solidFill>
                          <a:latin typeface="Calibri (Body)"/>
                        </a:rPr>
                        <a:t>Show list jobs default popular</a:t>
                      </a:r>
                    </a:p>
                  </a:txBody>
                  <a:tcPr>
                    <a:solidFill>
                      <a:srgbClr val="D6F6F0"/>
                    </a:solidFill>
                  </a:tcPr>
                </a:tc>
                <a:extLst>
                  <a:ext uri="{0D108BD9-81ED-4DB2-BD59-A6C34878D82A}">
                    <a16:rowId xmlns:a16="http://schemas.microsoft.com/office/drawing/2014/main" val="2329339562"/>
                  </a:ext>
                </a:extLst>
              </a:tr>
              <a:tr h="795602">
                <a:tc>
                  <a:txBody>
                    <a:bodyPr/>
                    <a:lstStyle/>
                    <a:p>
                      <a:pPr algn="ctr"/>
                      <a:r>
                        <a:rPr lang="vi-VN" dirty="0">
                          <a:solidFill>
                            <a:srgbClr val="002060"/>
                          </a:solidFill>
                          <a:latin typeface="Calibri (Body)"/>
                        </a:rPr>
                        <a:t>7</a:t>
                      </a:r>
                    </a:p>
                  </a:txBody>
                  <a:tcPr>
                    <a:solidFill>
                      <a:srgbClr val="D6F6F0"/>
                    </a:solidFill>
                  </a:tcPr>
                </a:tc>
                <a:tc>
                  <a:txBody>
                    <a:bodyPr/>
                    <a:lstStyle/>
                    <a:p>
                      <a:r>
                        <a:rPr lang="vi-VN" dirty="0">
                          <a:solidFill>
                            <a:srgbClr val="002060"/>
                          </a:solidFill>
                          <a:latin typeface="Calibri (Body)"/>
                        </a:rPr>
                        <a:t>Button click to show more jobs information</a:t>
                      </a:r>
                    </a:p>
                  </a:txBody>
                  <a:tcPr>
                    <a:solidFill>
                      <a:srgbClr val="D6F6F0"/>
                    </a:solidFill>
                  </a:tcPr>
                </a:tc>
                <a:extLst>
                  <a:ext uri="{0D108BD9-81ED-4DB2-BD59-A6C34878D82A}">
                    <a16:rowId xmlns:a16="http://schemas.microsoft.com/office/drawing/2014/main" val="236900579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797598" y="44389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4503" y="73610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589450" y="936161"/>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55415" y="2069636"/>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5630095" y="3328972"/>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0BE68150-BCE3-41D6-AC62-78E443EEE93D}"/>
              </a:ext>
            </a:extLst>
          </p:cNvPr>
          <p:cNvGrpSpPr/>
          <p:nvPr/>
        </p:nvGrpSpPr>
        <p:grpSpPr>
          <a:xfrm>
            <a:off x="659775" y="3477569"/>
            <a:ext cx="388720" cy="200055"/>
            <a:chOff x="4727047" y="5307508"/>
            <a:chExt cx="388720" cy="200055"/>
          </a:xfrm>
        </p:grpSpPr>
        <p:sp>
          <p:nvSpPr>
            <p:cNvPr id="26" name="타원 65">
              <a:extLst>
                <a:ext uri="{FF2B5EF4-FFF2-40B4-BE49-F238E27FC236}">
                  <a16:creationId xmlns:a16="http://schemas.microsoft.com/office/drawing/2014/main" id="{5392F078-0A93-4606-B635-E0AB4A82D4B7}"/>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8FA2311-3FFC-46D2-BF55-3892C9C8F9F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8" name="그룹 64">
            <a:extLst>
              <a:ext uri="{FF2B5EF4-FFF2-40B4-BE49-F238E27FC236}">
                <a16:creationId xmlns:a16="http://schemas.microsoft.com/office/drawing/2014/main" id="{E00BF23D-F6D7-4CFB-8D97-F9103BC213C0}"/>
              </a:ext>
            </a:extLst>
          </p:cNvPr>
          <p:cNvGrpSpPr/>
          <p:nvPr/>
        </p:nvGrpSpPr>
        <p:grpSpPr>
          <a:xfrm>
            <a:off x="693810" y="6214046"/>
            <a:ext cx="388720" cy="200055"/>
            <a:chOff x="4727047" y="5307508"/>
            <a:chExt cx="388720" cy="200055"/>
          </a:xfrm>
        </p:grpSpPr>
        <p:sp>
          <p:nvSpPr>
            <p:cNvPr id="29" name="타원 65">
              <a:extLst>
                <a:ext uri="{FF2B5EF4-FFF2-40B4-BE49-F238E27FC236}">
                  <a16:creationId xmlns:a16="http://schemas.microsoft.com/office/drawing/2014/main" id="{E319CC4E-08B8-4447-8332-A8A5459F57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0" name="TextBox 27">
              <a:extLst>
                <a:ext uri="{FF2B5EF4-FFF2-40B4-BE49-F238E27FC236}">
                  <a16:creationId xmlns:a16="http://schemas.microsoft.com/office/drawing/2014/main" id="{1A5B9D94-4D75-40DC-8BB4-65C1F5D08F3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609791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Plan Board</a:t>
            </a:r>
            <a:endParaRPr lang="ko-KR" altLang="en-US" sz="2800" dirty="0">
              <a:solidFill>
                <a:schemeClr val="bg1"/>
              </a:solidFill>
              <a:latin typeface="+mj-lt"/>
            </a:endParaRPr>
          </a:p>
        </p:txBody>
      </p:sp>
    </p:spTree>
    <p:extLst>
      <p:ext uri="{BB962C8B-B14F-4D97-AF65-F5344CB8AC3E}">
        <p14:creationId xmlns:p14="http://schemas.microsoft.com/office/powerpoint/2010/main" val="1704687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5412AA-D1FD-4EB2-BCBE-1537941A11C6}"/>
              </a:ext>
            </a:extLst>
          </p:cNvPr>
          <p:cNvPicPr>
            <a:picLocks noChangeAspect="1"/>
          </p:cNvPicPr>
          <p:nvPr/>
        </p:nvPicPr>
        <p:blipFill>
          <a:blip r:embed="rId2"/>
          <a:stretch>
            <a:fillRect/>
          </a:stretch>
        </p:blipFill>
        <p:spPr>
          <a:xfrm>
            <a:off x="616531" y="543697"/>
            <a:ext cx="7094414" cy="6314303"/>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58330">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32707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Image and information ‘s bussiness</a:t>
                      </a:r>
                    </a:p>
                  </a:txBody>
                  <a:tcPr>
                    <a:solidFill>
                      <a:schemeClr val="bg1">
                        <a:lumMod val="95000"/>
                      </a:schemeClr>
                    </a:solidFill>
                  </a:tcPr>
                </a:tc>
                <a:extLst>
                  <a:ext uri="{0D108BD9-81ED-4DB2-BD59-A6C34878D82A}">
                    <a16:rowId xmlns:a16="http://schemas.microsoft.com/office/drawing/2014/main" val="2484583198"/>
                  </a:ext>
                </a:extLst>
              </a:tr>
              <a:tr h="13270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Position information that the employer needs to recruit</a:t>
                      </a:r>
                    </a:p>
                  </a:txBody>
                  <a:tcPr>
                    <a:solidFill>
                      <a:srgbClr val="D6F6F0"/>
                    </a:solidFill>
                  </a:tcPr>
                </a:tc>
                <a:extLst>
                  <a:ext uri="{0D108BD9-81ED-4DB2-BD59-A6C34878D82A}">
                    <a16:rowId xmlns:a16="http://schemas.microsoft.com/office/drawing/2014/main" val="666144662"/>
                  </a:ext>
                </a:extLst>
              </a:tr>
              <a:tr h="1148506">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Button “apply now” to send CV to recruiter</a:t>
                      </a:r>
                    </a:p>
                  </a:txBody>
                  <a:tcPr>
                    <a:solidFill>
                      <a:srgbClr val="D6F6F0"/>
                    </a:solidFill>
                  </a:tcPr>
                </a:tc>
                <a:extLst>
                  <a:ext uri="{0D108BD9-81ED-4DB2-BD59-A6C34878D82A}">
                    <a16:rowId xmlns:a16="http://schemas.microsoft.com/office/drawing/2014/main" val="1946924832"/>
                  </a:ext>
                </a:extLst>
              </a:tr>
              <a:tr h="1148506">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details information about this position</a:t>
                      </a:r>
                    </a:p>
                  </a:txBody>
                  <a:tcPr>
                    <a:solidFill>
                      <a:srgbClr val="D6F6F0"/>
                    </a:solidFill>
                  </a:tcPr>
                </a:tc>
                <a:extLst>
                  <a:ext uri="{0D108BD9-81ED-4DB2-BD59-A6C34878D82A}">
                    <a16:rowId xmlns:a16="http://schemas.microsoft.com/office/drawing/2014/main" val="4007992967"/>
                  </a:ext>
                </a:extLst>
              </a:tr>
              <a:tr h="1148506">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list similar jobs</a:t>
                      </a:r>
                    </a:p>
                  </a:txBody>
                  <a:tcPr>
                    <a:solidFill>
                      <a:srgbClr val="D6F6F0"/>
                    </a:solidFill>
                  </a:tcPr>
                </a:tc>
                <a:extLst>
                  <a:ext uri="{0D108BD9-81ED-4DB2-BD59-A6C34878D82A}">
                    <a16:rowId xmlns:a16="http://schemas.microsoft.com/office/drawing/2014/main" val="415446450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45415" y="87324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116489" y="963242"/>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307636" y="1702435"/>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2116489" y="28611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616531" y="4452678"/>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12950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1C3699-A30E-4FC1-9C71-48638871C22B}"/>
              </a:ext>
            </a:extLst>
          </p:cNvPr>
          <p:cNvPicPr>
            <a:picLocks noChangeAspect="1"/>
          </p:cNvPicPr>
          <p:nvPr/>
        </p:nvPicPr>
        <p:blipFill>
          <a:blip r:embed="rId2"/>
          <a:stretch>
            <a:fillRect/>
          </a:stretch>
        </p:blipFill>
        <p:spPr>
          <a:xfrm>
            <a:off x="668443" y="369332"/>
            <a:ext cx="7042502" cy="648866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2842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404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“submit resume”  </a:t>
                      </a:r>
                      <a:r>
                        <a:rPr lang="vi-VN" dirty="0">
                          <a:solidFill>
                            <a:srgbClr val="002060"/>
                          </a:solidFill>
                          <a:latin typeface="Calibri (Body)"/>
                          <a:sym typeface="Wingdings" panose="05000000000000000000" pitchFamily="2" charset="2"/>
                        </a:rPr>
                        <a:t> to upload CV</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2566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“X” to close form</a:t>
                      </a:r>
                    </a:p>
                  </a:txBody>
                  <a:tcPr>
                    <a:solidFill>
                      <a:srgbClr val="D6F6F0"/>
                    </a:solidFill>
                  </a:tcPr>
                </a:tc>
                <a:extLst>
                  <a:ext uri="{0D108BD9-81ED-4DB2-BD59-A6C34878D82A}">
                    <a16:rowId xmlns:a16="http://schemas.microsoft.com/office/drawing/2014/main" val="666144662"/>
                  </a:ext>
                </a:extLst>
              </a:tr>
              <a:tr h="1166285">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Image logo and name company</a:t>
                      </a:r>
                    </a:p>
                  </a:txBody>
                  <a:tcPr>
                    <a:solidFill>
                      <a:srgbClr val="D6F6F0"/>
                    </a:solidFill>
                  </a:tcPr>
                </a:tc>
                <a:extLst>
                  <a:ext uri="{0D108BD9-81ED-4DB2-BD59-A6C34878D82A}">
                    <a16:rowId xmlns:a16="http://schemas.microsoft.com/office/drawing/2014/main" val="2402006448"/>
                  </a:ext>
                </a:extLst>
              </a:tr>
              <a:tr h="1166285">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Button “File upload” to upload CV</a:t>
                      </a:r>
                    </a:p>
                  </a:txBody>
                  <a:tcPr>
                    <a:solidFill>
                      <a:srgbClr val="D6F6F0"/>
                    </a:solidFill>
                  </a:tcPr>
                </a:tc>
                <a:extLst>
                  <a:ext uri="{0D108BD9-81ED-4DB2-BD59-A6C34878D82A}">
                    <a16:rowId xmlns:a16="http://schemas.microsoft.com/office/drawing/2014/main" val="2270407439"/>
                  </a:ext>
                </a:extLst>
              </a:tr>
              <a:tr h="1166285">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Button “Submit” to send CV information to recruiter</a:t>
                      </a:r>
                    </a:p>
                  </a:txBody>
                  <a:tcPr>
                    <a:solidFill>
                      <a:srgbClr val="D6F6F0"/>
                    </a:solidFill>
                  </a:tcPr>
                </a:tc>
                <a:extLst>
                  <a:ext uri="{0D108BD9-81ED-4DB2-BD59-A6C34878D82A}">
                    <a16:rowId xmlns:a16="http://schemas.microsoft.com/office/drawing/2014/main" val="20276661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501996" y="1178817"/>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412592" y="126881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606356" y="1548149"/>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856639" y="19848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448AA328-3759-4E9C-AFA2-72C2D568F4D6}"/>
              </a:ext>
            </a:extLst>
          </p:cNvPr>
          <p:cNvGrpSpPr/>
          <p:nvPr/>
        </p:nvGrpSpPr>
        <p:grpSpPr>
          <a:xfrm>
            <a:off x="3342039" y="2384923"/>
            <a:ext cx="388720" cy="200055"/>
            <a:chOff x="4727047" y="5307508"/>
            <a:chExt cx="388720" cy="200055"/>
          </a:xfrm>
        </p:grpSpPr>
        <p:sp>
          <p:nvSpPr>
            <p:cNvPr id="26" name="타원 65">
              <a:extLst>
                <a:ext uri="{FF2B5EF4-FFF2-40B4-BE49-F238E27FC236}">
                  <a16:creationId xmlns:a16="http://schemas.microsoft.com/office/drawing/2014/main" id="{A7A1D437-FCC9-4C90-82B7-29312830304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B4FAC83-F11E-4A4B-AD40-B4AB4B5258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1313263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C92EECE-EB34-4441-8602-9F902863E383}"/>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Chat box</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29FCA2F-CBB5-4203-AE81-1EF15E3C840E}"/>
              </a:ext>
            </a:extLst>
          </p:cNvPr>
          <p:cNvGrpSpPr/>
          <p:nvPr/>
        </p:nvGrpSpPr>
        <p:grpSpPr>
          <a:xfrm rot="20825429">
            <a:off x="2995341" y="782189"/>
            <a:ext cx="1376272" cy="1646389"/>
            <a:chOff x="4200129" y="1047775"/>
            <a:chExt cx="1554866" cy="1860035"/>
          </a:xfrm>
        </p:grpSpPr>
        <p:sp>
          <p:nvSpPr>
            <p:cNvPr id="4" name="Freeform: Shape 3">
              <a:extLst>
                <a:ext uri="{FF2B5EF4-FFF2-40B4-BE49-F238E27FC236}">
                  <a16:creationId xmlns:a16="http://schemas.microsoft.com/office/drawing/2014/main" id="{0CE39C59-40E3-4D4D-948C-AAB4D85194B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2CE05371-2381-47EF-B059-886D7998F023}"/>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6851014-5DAF-48ED-BB3C-BC81B78EDE26}"/>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8834B0-26B8-43C1-8DCE-882F57B1722C}"/>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49D7FD7-2D8E-4EBC-A430-5620063FF55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EEA7EAA2-8D45-43FC-B8A3-67D422371376}"/>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013CACF1-5E44-4568-99D5-7F8F5A8FA4D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4AE4F6F-6C87-4A71-9589-A1075109F0A0}"/>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DBDAEDF7-32DB-4F77-A4F0-F100405F28F9}"/>
              </a:ext>
            </a:extLst>
          </p:cNvPr>
          <p:cNvGrpSpPr/>
          <p:nvPr/>
        </p:nvGrpSpPr>
        <p:grpSpPr>
          <a:xfrm rot="4074382">
            <a:off x="5235268" y="334312"/>
            <a:ext cx="1588486" cy="1354527"/>
            <a:chOff x="2203944" y="3086356"/>
            <a:chExt cx="1794618" cy="1530300"/>
          </a:xfrm>
        </p:grpSpPr>
        <p:sp>
          <p:nvSpPr>
            <p:cNvPr id="13" name="Freeform: Shape 12">
              <a:extLst>
                <a:ext uri="{FF2B5EF4-FFF2-40B4-BE49-F238E27FC236}">
                  <a16:creationId xmlns:a16="http://schemas.microsoft.com/office/drawing/2014/main" id="{FA6F641C-E572-434C-B537-CBAE66E9E3D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5B9A2F2-FEF9-40E8-A2A7-8F4ECDC2657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883C5B-7791-44CA-BB8F-FE9A97F8AB2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6AEF9D15-785E-44AE-B1BD-B1EEBF12A3E3}"/>
              </a:ext>
            </a:extLst>
          </p:cNvPr>
          <p:cNvGrpSpPr/>
          <p:nvPr/>
        </p:nvGrpSpPr>
        <p:grpSpPr>
          <a:xfrm rot="416815">
            <a:off x="7843802" y="672982"/>
            <a:ext cx="1579169" cy="1635670"/>
            <a:chOff x="6563619" y="1067070"/>
            <a:chExt cx="1784092" cy="1847925"/>
          </a:xfrm>
        </p:grpSpPr>
        <p:sp>
          <p:nvSpPr>
            <p:cNvPr id="17" name="Freeform: Shape 16">
              <a:extLst>
                <a:ext uri="{FF2B5EF4-FFF2-40B4-BE49-F238E27FC236}">
                  <a16:creationId xmlns:a16="http://schemas.microsoft.com/office/drawing/2014/main" id="{CB659CE3-4FF3-4E59-A844-45A6938F204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7BE0B5F-EB72-4355-9AF9-77BF3F7DD941}"/>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999BFE7-ED11-494D-BCAA-1B4A244F40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17FD8A7-4633-4D20-B0F7-0CFC7B4D2055}"/>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1" name="TextBox 20">
            <a:extLst>
              <a:ext uri="{FF2B5EF4-FFF2-40B4-BE49-F238E27FC236}">
                <a16:creationId xmlns:a16="http://schemas.microsoft.com/office/drawing/2014/main" id="{646F5841-E45E-45E3-B9B6-031B3D05F6B6}"/>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2" name="TextBox 21">
            <a:extLst>
              <a:ext uri="{FF2B5EF4-FFF2-40B4-BE49-F238E27FC236}">
                <a16:creationId xmlns:a16="http://schemas.microsoft.com/office/drawing/2014/main" id="{622F06C2-49DA-43FF-8E91-05B37A7B6B36}"/>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3" name="TextBox 22">
            <a:extLst>
              <a:ext uri="{FF2B5EF4-FFF2-40B4-BE49-F238E27FC236}">
                <a16:creationId xmlns:a16="http://schemas.microsoft.com/office/drawing/2014/main" id="{F9630F0A-66F4-482A-A21E-FBD626BA61BC}"/>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42" name="TextBox 41">
            <a:extLst>
              <a:ext uri="{FF2B5EF4-FFF2-40B4-BE49-F238E27FC236}">
                <a16:creationId xmlns:a16="http://schemas.microsoft.com/office/drawing/2014/main" id="{725AA64D-3D47-4D94-937C-0AC1ADFCD277}"/>
              </a:ext>
            </a:extLst>
          </p:cNvPr>
          <p:cNvSpPr txBox="1"/>
          <p:nvPr/>
        </p:nvSpPr>
        <p:spPr>
          <a:xfrm>
            <a:off x="5595694" y="5709321"/>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43" name="Group 42">
            <a:extLst>
              <a:ext uri="{FF2B5EF4-FFF2-40B4-BE49-F238E27FC236}">
                <a16:creationId xmlns:a16="http://schemas.microsoft.com/office/drawing/2014/main" id="{8E0D68FF-7271-44DA-9864-38D63FF6D1AD}"/>
              </a:ext>
            </a:extLst>
          </p:cNvPr>
          <p:cNvGrpSpPr/>
          <p:nvPr/>
        </p:nvGrpSpPr>
        <p:grpSpPr>
          <a:xfrm rot="17450378">
            <a:off x="5432051" y="4574532"/>
            <a:ext cx="1481111" cy="1267568"/>
            <a:chOff x="8213001" y="3218811"/>
            <a:chExt cx="1775655" cy="1439571"/>
          </a:xfrm>
        </p:grpSpPr>
        <p:sp>
          <p:nvSpPr>
            <p:cNvPr id="44" name="Freeform: Shape 43">
              <a:extLst>
                <a:ext uri="{FF2B5EF4-FFF2-40B4-BE49-F238E27FC236}">
                  <a16:creationId xmlns:a16="http://schemas.microsoft.com/office/drawing/2014/main" id="{C1F97862-1905-49C9-949E-B967DFB631F6}"/>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0D70B93-80AB-49DB-BB5D-301D28A23E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913F94D-1A02-4E25-AB13-CCDC5FC44094}"/>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72A74CE-DD88-4BB9-81CB-B2BE53A25656}"/>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48" name="Freeform: Shape 47">
              <a:extLst>
                <a:ext uri="{FF2B5EF4-FFF2-40B4-BE49-F238E27FC236}">
                  <a16:creationId xmlns:a16="http://schemas.microsoft.com/office/drawing/2014/main" id="{2298560F-C2A1-4309-935B-E9698D38E03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088AF70-B842-49B9-8D99-8C3CB6498A97}"/>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A6D4F48-CC1B-44A1-8C6F-A18113A2DB1C}"/>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E10134A-1F6B-4FB8-8499-9D7CEB3081A8}"/>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074155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62202" y="2038525"/>
            <a:ext cx="5620624" cy="3112316"/>
          </a:xfrm>
          <a:prstGeom prst="rect">
            <a:avLst/>
          </a:prstGeom>
        </p:spPr>
      </p:pic>
      <p:graphicFrame>
        <p:nvGraphicFramePr>
          <p:cNvPr id="8" name="Table 7"/>
          <p:cNvGraphicFramePr>
            <a:graphicFrameLocks noGrp="1"/>
          </p:cNvGraphicFramePr>
          <p:nvPr/>
        </p:nvGraphicFramePr>
        <p:xfrm>
          <a:off x="8419325" y="12455"/>
          <a:ext cx="3772814" cy="6906895"/>
        </p:xfrm>
        <a:graphic>
          <a:graphicData uri="http://schemas.openxmlformats.org/drawingml/2006/table">
            <a:tbl>
              <a:tblPr firstRow="1" bandRow="1">
                <a:tableStyleId>{5C22544A-7EE6-4342-B048-85BDC9FD1C3A}</a:tableStyleId>
              </a:tblPr>
              <a:tblGrid>
                <a:gridCol w="1159510">
                  <a:extLst>
                    <a:ext uri="{9D8B030D-6E8A-4147-A177-3AD203B41FA5}">
                      <a16:colId xmlns:a16="http://schemas.microsoft.com/office/drawing/2014/main" val="20000"/>
                    </a:ext>
                  </a:extLst>
                </a:gridCol>
                <a:gridCol w="2613304">
                  <a:extLst>
                    <a:ext uri="{9D8B030D-6E8A-4147-A177-3AD203B41FA5}">
                      <a16:colId xmlns:a16="http://schemas.microsoft.com/office/drawing/2014/main" val="20001"/>
                    </a:ext>
                  </a:extLst>
                </a:gridCol>
              </a:tblGrid>
              <a:tr h="95313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3558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Popup icon fb</a:t>
                      </a:r>
                    </a:p>
                  </a:txBody>
                  <a:tcPr anchor="ctr">
                    <a:solidFill>
                      <a:schemeClr val="bg1">
                        <a:lumMod val="95000"/>
                      </a:schemeClr>
                    </a:solidFill>
                  </a:tcPr>
                </a:tc>
                <a:extLst>
                  <a:ext uri="{0D108BD9-81ED-4DB2-BD59-A6C34878D82A}">
                    <a16:rowId xmlns:a16="http://schemas.microsoft.com/office/drawing/2014/main" val="10001"/>
                  </a:ext>
                </a:extLst>
              </a:tr>
              <a:tr h="35979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Chat with admin</a:t>
                      </a:r>
                    </a:p>
                  </a:txBody>
                  <a:tcPr anchor="ctr">
                    <a:solidFill>
                      <a:srgbClr val="D6F6F0"/>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689610" y="876582"/>
            <a:ext cx="6094602" cy="369332"/>
          </a:xfrm>
          <a:prstGeom prst="rect">
            <a:avLst/>
          </a:prstGeom>
          <a:noFill/>
        </p:spPr>
        <p:txBody>
          <a:bodyPr wrap="square">
            <a:spAutoFit/>
          </a:bodyPr>
          <a:lstStyle/>
          <a:p>
            <a:r>
              <a:rPr lang="en-US" b="1" dirty="0">
                <a:solidFill>
                  <a:srgbClr val="002060"/>
                </a:solidFill>
              </a:rPr>
              <a:t>.Facebook chatbot</a:t>
            </a:r>
            <a:endParaRPr lang="vi-VN" b="1" dirty="0">
              <a:solidFill>
                <a:srgbClr val="002060"/>
              </a:solidFill>
            </a:endParaRPr>
          </a:p>
        </p:txBody>
      </p:sp>
      <p:sp>
        <p:nvSpPr>
          <p:cNvPr id="11" name="Oval 10"/>
          <p:cNvSpPr/>
          <p:nvPr/>
        </p:nvSpPr>
        <p:spPr>
          <a:xfrm>
            <a:off x="7215505" y="533273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 name="Oval 11"/>
          <p:cNvSpPr/>
          <p:nvPr/>
        </p:nvSpPr>
        <p:spPr>
          <a:xfrm>
            <a:off x="6645275" y="3424555"/>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pic>
        <p:nvPicPr>
          <p:cNvPr id="14" name="Content Placeholder 13"/>
          <p:cNvPicPr>
            <a:picLocks noGrp="1" noChangeAspect="1"/>
          </p:cNvPicPr>
          <p:nvPr>
            <p:ph idx="1"/>
          </p:nvPr>
        </p:nvPicPr>
        <p:blipFill>
          <a:blip r:embed="rId3"/>
          <a:stretch>
            <a:fillRect/>
          </a:stretch>
        </p:blipFill>
        <p:spPr>
          <a:xfrm>
            <a:off x="412115" y="1419225"/>
            <a:ext cx="7931785" cy="4351655"/>
          </a:xfrm>
          <a:prstGeom prst="rect">
            <a:avLst/>
          </a:prstGeom>
        </p:spPr>
      </p:pic>
      <p:sp>
        <p:nvSpPr>
          <p:cNvPr id="16" name="Oval 15"/>
          <p:cNvSpPr/>
          <p:nvPr/>
        </p:nvSpPr>
        <p:spPr>
          <a:xfrm>
            <a:off x="6784340" y="342519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7" name="Oval 16"/>
          <p:cNvSpPr/>
          <p:nvPr/>
        </p:nvSpPr>
        <p:spPr>
          <a:xfrm>
            <a:off x="7912735" y="4993005"/>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Admin Page</a:t>
            </a:r>
            <a:br>
              <a:rPr lang="en-US" altLang="ko-KR" sz="2800" dirty="0">
                <a:solidFill>
                  <a:schemeClr val="bg1"/>
                </a:solidFill>
                <a:latin typeface="+mj-lt"/>
              </a:rPr>
            </a:br>
            <a:endParaRPr lang="ko-KR" altLang="en-US" sz="2800" dirty="0">
              <a:solidFill>
                <a:schemeClr val="bg1"/>
              </a:solidFill>
              <a:latin typeface="+mj-lt"/>
            </a:endParaRPr>
          </a:p>
        </p:txBody>
      </p:sp>
      <p:sp>
        <p:nvSpPr>
          <p:cNvPr id="7" name="TextBox 6">
            <a:extLst>
              <a:ext uri="{FF2B5EF4-FFF2-40B4-BE49-F238E27FC236}">
                <a16:creationId xmlns:a16="http://schemas.microsoft.com/office/drawing/2014/main" id="{3A59B0C9-7D58-47D3-B480-9C3E01350848}"/>
              </a:ext>
            </a:extLst>
          </p:cNvPr>
          <p:cNvSpPr txBox="1"/>
          <p:nvPr/>
        </p:nvSpPr>
        <p:spPr>
          <a:xfrm>
            <a:off x="7492890" y="1787510"/>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8" name="Group 7">
            <a:extLst>
              <a:ext uri="{FF2B5EF4-FFF2-40B4-BE49-F238E27FC236}">
                <a16:creationId xmlns:a16="http://schemas.microsoft.com/office/drawing/2014/main" id="{A9E79929-FB24-42E3-87CD-3D9C3CBA860D}"/>
              </a:ext>
            </a:extLst>
          </p:cNvPr>
          <p:cNvGrpSpPr/>
          <p:nvPr/>
        </p:nvGrpSpPr>
        <p:grpSpPr>
          <a:xfrm rot="17450378">
            <a:off x="7329247" y="652721"/>
            <a:ext cx="1481111" cy="1267568"/>
            <a:chOff x="8213001" y="3218811"/>
            <a:chExt cx="1775655" cy="1439571"/>
          </a:xfrm>
        </p:grpSpPr>
        <p:sp>
          <p:nvSpPr>
            <p:cNvPr id="9" name="Freeform: Shape 8">
              <a:extLst>
                <a:ext uri="{FF2B5EF4-FFF2-40B4-BE49-F238E27FC236}">
                  <a16:creationId xmlns:a16="http://schemas.microsoft.com/office/drawing/2014/main" id="{6BC992F3-7E29-40FE-A8F8-71B875B83B5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A86FC01-3EC1-479C-8A5D-FE2842C4D9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D2D21CC-5670-4653-B242-2A90F4A67832}"/>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E6AAFF0-DB1D-4A0D-A6E2-1083940460B9}"/>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3" name="Freeform: Shape 12">
              <a:extLst>
                <a:ext uri="{FF2B5EF4-FFF2-40B4-BE49-F238E27FC236}">
                  <a16:creationId xmlns:a16="http://schemas.microsoft.com/office/drawing/2014/main" id="{B9D0263D-BFD5-4573-B224-034E2FA7B7C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A16B58A-F17A-4429-B341-B6A447F36CFD}"/>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1589832-6698-4D3D-AF5F-77795907878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1D6E882-D7A0-428E-B203-67EDC7729FF6}"/>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021866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160CE1-FDD8-4EE4-ADF5-7A3B6A4F02C2}"/>
              </a:ext>
            </a:extLst>
          </p:cNvPr>
          <p:cNvPicPr>
            <a:picLocks noChangeAspect="1"/>
          </p:cNvPicPr>
          <p:nvPr/>
        </p:nvPicPr>
        <p:blipFill>
          <a:blip r:embed="rId2"/>
          <a:stretch>
            <a:fillRect/>
          </a:stretch>
        </p:blipFill>
        <p:spPr>
          <a:xfrm>
            <a:off x="0" y="1644242"/>
            <a:ext cx="6837028" cy="5213757"/>
          </a:xfrm>
          <a:prstGeom prst="rect">
            <a:avLst/>
          </a:prstGeom>
        </p:spPr>
      </p:pic>
      <p:sp>
        <p:nvSpPr>
          <p:cNvPr id="7" name="TextBox 6">
            <a:extLst>
              <a:ext uri="{FF2B5EF4-FFF2-40B4-BE49-F238E27FC236}">
                <a16:creationId xmlns:a16="http://schemas.microsoft.com/office/drawing/2014/main" id="{1CA4007E-782A-40A0-9E23-4B6FA02C115C}"/>
              </a:ext>
            </a:extLst>
          </p:cNvPr>
          <p:cNvSpPr txBox="1"/>
          <p:nvPr/>
        </p:nvSpPr>
        <p:spPr>
          <a:xfrm>
            <a:off x="837644" y="408119"/>
            <a:ext cx="6094602" cy="369332"/>
          </a:xfrm>
          <a:prstGeom prst="rect">
            <a:avLst/>
          </a:prstGeom>
          <a:noFill/>
        </p:spPr>
        <p:txBody>
          <a:bodyPr wrap="square">
            <a:spAutoFit/>
          </a:bodyPr>
          <a:lstStyle/>
          <a:p>
            <a:r>
              <a:rPr lang="en-US" b="1" dirty="0">
                <a:solidFill>
                  <a:srgbClr val="002060"/>
                </a:solidFill>
              </a:rPr>
              <a:t>. Home admin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5A2B5B90-E7A2-4998-88C0-A67F0382DC39}"/>
              </a:ext>
            </a:extLst>
          </p:cNvPr>
          <p:cNvGraphicFramePr>
            <a:graphicFrameLocks noGrp="1"/>
          </p:cNvGraphicFramePr>
          <p:nvPr>
            <p:extLst>
              <p:ext uri="{D42A27DB-BD31-4B8C-83A1-F6EECF244321}">
                <p14:modId xmlns:p14="http://schemas.microsoft.com/office/powerpoint/2010/main" val="3821336933"/>
              </p:ext>
            </p:extLst>
          </p:nvPr>
        </p:nvGraphicFramePr>
        <p:xfrm>
          <a:off x="8525410" y="0"/>
          <a:ext cx="3666590" cy="353051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13241746"/>
                    </a:ext>
                  </a:extLst>
                </a:gridCol>
                <a:gridCol w="2613304">
                  <a:extLst>
                    <a:ext uri="{9D8B030D-6E8A-4147-A177-3AD203B41FA5}">
                      <a16:colId xmlns:a16="http://schemas.microsoft.com/office/drawing/2014/main" val="101188469"/>
                    </a:ext>
                  </a:extLst>
                </a:gridCol>
              </a:tblGrid>
              <a:tr h="26769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39059505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logo</a:t>
                      </a:r>
                    </a:p>
                  </a:txBody>
                  <a:tcPr anchor="ctr">
                    <a:solidFill>
                      <a:schemeClr val="bg1">
                        <a:lumMod val="95000"/>
                      </a:schemeClr>
                    </a:solidFill>
                  </a:tcPr>
                </a:tc>
                <a:extLst>
                  <a:ext uri="{0D108BD9-81ED-4DB2-BD59-A6C34878D82A}">
                    <a16:rowId xmlns:a16="http://schemas.microsoft.com/office/drawing/2014/main" val="226844667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a:t>
                      </a:r>
                      <a:r>
                        <a:rPr lang="en-US" altLang="ko-KR" sz="1800" dirty="0" err="1">
                          <a:solidFill>
                            <a:srgbClr val="002060"/>
                          </a:solidFill>
                          <a:latin typeface="Calibri(Body)"/>
                          <a:ea typeface="나눔고딕" panose="020D0604000000000000" pitchFamily="50" charset="-127"/>
                          <a:sym typeface="Wingdings" panose="05000000000000000000" pitchFamily="2" charset="2"/>
                        </a:rPr>
                        <a:t>student,course,instructor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94119063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Img</a:t>
                      </a:r>
                      <a:r>
                        <a:rPr lang="en-US" altLang="ko-KR" sz="1800" dirty="0">
                          <a:solidFill>
                            <a:srgbClr val="002060"/>
                          </a:solidFill>
                          <a:latin typeface="Calibri(Body)"/>
                          <a:ea typeface="나눔고딕" panose="020D0604000000000000" pitchFamily="50" charset="-127"/>
                          <a:sym typeface="Wingdings" panose="05000000000000000000" pitchFamily="2" charset="2"/>
                        </a:rPr>
                        <a:t> of admin ,when click have </a:t>
                      </a:r>
                      <a:r>
                        <a:rPr lang="en-US" altLang="ko-KR" sz="1800" dirty="0" err="1">
                          <a:solidFill>
                            <a:srgbClr val="002060"/>
                          </a:solidFill>
                          <a:latin typeface="Calibri(Body)"/>
                          <a:ea typeface="나눔고딕" panose="020D0604000000000000" pitchFamily="50" charset="-127"/>
                          <a:sym typeface="Wingdings" panose="05000000000000000000" pitchFamily="2" charset="2"/>
                        </a:rPr>
                        <a:t>logout,profile</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altLang="ko-KR" sz="1800" dirty="0" err="1">
                          <a:solidFill>
                            <a:srgbClr val="002060"/>
                          </a:solidFill>
                          <a:latin typeface="Calibri(Body)"/>
                          <a:ea typeface="나눔고딕" panose="020D0604000000000000" pitchFamily="50" charset="-127"/>
                          <a:sym typeface="Wingdings" panose="05000000000000000000" pitchFamily="2" charset="2"/>
                        </a:rPr>
                        <a:t>admin,change</a:t>
                      </a:r>
                      <a:r>
                        <a:rPr lang="en-US" altLang="ko-KR" sz="1800" dirty="0">
                          <a:solidFill>
                            <a:srgbClr val="002060"/>
                          </a:solidFill>
                          <a:latin typeface="Calibri(Body)"/>
                          <a:ea typeface="나눔고딕" panose="020D0604000000000000" pitchFamily="50" charset="-127"/>
                          <a:sym typeface="Wingdings" panose="05000000000000000000" pitchFamily="2" charset="2"/>
                        </a:rPr>
                        <a:t> password</a:t>
                      </a:r>
                    </a:p>
                  </a:txBody>
                  <a:tcPr anchor="ctr">
                    <a:solidFill>
                      <a:schemeClr val="bg1">
                        <a:lumMod val="95000"/>
                      </a:schemeClr>
                    </a:solidFill>
                  </a:tcPr>
                </a:tc>
                <a:extLst>
                  <a:ext uri="{0D108BD9-81ED-4DB2-BD59-A6C34878D82A}">
                    <a16:rowId xmlns:a16="http://schemas.microsoft.com/office/drawing/2014/main" val="113119922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student</a:t>
                      </a:r>
                    </a:p>
                  </a:txBody>
                  <a:tcPr anchor="ctr">
                    <a:solidFill>
                      <a:srgbClr val="D6F6F0"/>
                    </a:solidFill>
                  </a:tcPr>
                </a:tc>
                <a:extLst>
                  <a:ext uri="{0D108BD9-81ED-4DB2-BD59-A6C34878D82A}">
                    <a16:rowId xmlns:a16="http://schemas.microsoft.com/office/drawing/2014/main" val="658864979"/>
                  </a:ext>
                </a:extLst>
              </a:tr>
            </a:tbl>
          </a:graphicData>
        </a:graphic>
      </p:graphicFrame>
      <p:graphicFrame>
        <p:nvGraphicFramePr>
          <p:cNvPr id="10" name="Table 9">
            <a:extLst>
              <a:ext uri="{FF2B5EF4-FFF2-40B4-BE49-F238E27FC236}">
                <a16:creationId xmlns:a16="http://schemas.microsoft.com/office/drawing/2014/main" id="{040E1B67-B8FF-4820-88C5-C646DD6870A7}"/>
              </a:ext>
            </a:extLst>
          </p:cNvPr>
          <p:cNvGraphicFramePr>
            <a:graphicFrameLocks noGrp="1"/>
          </p:cNvGraphicFramePr>
          <p:nvPr>
            <p:extLst>
              <p:ext uri="{D42A27DB-BD31-4B8C-83A1-F6EECF244321}">
                <p14:modId xmlns:p14="http://schemas.microsoft.com/office/powerpoint/2010/main" val="1043908109"/>
              </p:ext>
            </p:extLst>
          </p:nvPr>
        </p:nvGraphicFramePr>
        <p:xfrm>
          <a:off x="8525410" y="3119030"/>
          <a:ext cx="3666590" cy="92075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40702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Total course</a:t>
                      </a:r>
                    </a:p>
                  </a:txBody>
                  <a:tcPr anchor="ctr">
                    <a:solidFill>
                      <a:schemeClr val="bg1">
                        <a:lumMod val="95000"/>
                      </a:schemeClr>
                    </a:solidFill>
                  </a:tcPr>
                </a:tc>
                <a:extLst>
                  <a:ext uri="{0D108BD9-81ED-4DB2-BD59-A6C34878D82A}">
                    <a16:rowId xmlns:a16="http://schemas.microsoft.com/office/drawing/2014/main" val="3977513579"/>
                  </a:ext>
                </a:extLst>
              </a:tr>
              <a:tr h="42348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1" name="Table 10">
            <a:extLst>
              <a:ext uri="{FF2B5EF4-FFF2-40B4-BE49-F238E27FC236}">
                <a16:creationId xmlns:a16="http://schemas.microsoft.com/office/drawing/2014/main" id="{0B9F5BA8-6C01-4AB0-9C2F-A91E07802326}"/>
              </a:ext>
            </a:extLst>
          </p:cNvPr>
          <p:cNvGraphicFramePr>
            <a:graphicFrameLocks noGrp="1"/>
          </p:cNvGraphicFramePr>
          <p:nvPr>
            <p:extLst>
              <p:ext uri="{D42A27DB-BD31-4B8C-83A1-F6EECF244321}">
                <p14:modId xmlns:p14="http://schemas.microsoft.com/office/powerpoint/2010/main" val="2103344552"/>
              </p:ext>
            </p:extLst>
          </p:nvPr>
        </p:nvGraphicFramePr>
        <p:xfrm>
          <a:off x="8525410" y="4039781"/>
          <a:ext cx="3666590" cy="121172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67181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Total student</a:t>
                      </a:r>
                    </a:p>
                  </a:txBody>
                  <a:tcPr anchor="ctr">
                    <a:solidFill>
                      <a:schemeClr val="bg1">
                        <a:lumMod val="95000"/>
                      </a:schemeClr>
                    </a:solidFill>
                  </a:tcPr>
                </a:tc>
                <a:extLst>
                  <a:ext uri="{0D108BD9-81ED-4DB2-BD59-A6C34878D82A}">
                    <a16:rowId xmlns:a16="http://schemas.microsoft.com/office/drawing/2014/main" val="3977513579"/>
                  </a:ext>
                </a:extLst>
              </a:tr>
              <a:tr h="53990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List of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2" name="Table 11">
            <a:extLst>
              <a:ext uri="{FF2B5EF4-FFF2-40B4-BE49-F238E27FC236}">
                <a16:creationId xmlns:a16="http://schemas.microsoft.com/office/drawing/2014/main" id="{FDE37853-461C-473C-9ECC-5D10353F54E8}"/>
              </a:ext>
            </a:extLst>
          </p:cNvPr>
          <p:cNvGraphicFramePr>
            <a:graphicFrameLocks noGrp="1"/>
          </p:cNvGraphicFramePr>
          <p:nvPr>
            <p:extLst>
              <p:ext uri="{D42A27DB-BD31-4B8C-83A1-F6EECF244321}">
                <p14:modId xmlns:p14="http://schemas.microsoft.com/office/powerpoint/2010/main" val="1073625303"/>
              </p:ext>
            </p:extLst>
          </p:nvPr>
        </p:nvGraphicFramePr>
        <p:xfrm>
          <a:off x="8525410" y="5285476"/>
          <a:ext cx="3666590" cy="1704136"/>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78973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student</a:t>
                      </a:r>
                    </a:p>
                  </a:txBody>
                  <a:tcPr anchor="ctr">
                    <a:solidFill>
                      <a:schemeClr val="bg1">
                        <a:lumMod val="95000"/>
                      </a:schemeClr>
                    </a:solidFill>
                  </a:tcPr>
                </a:tc>
                <a:extLst>
                  <a:ext uri="{0D108BD9-81ED-4DB2-BD59-A6C34878D82A}">
                    <a16:rowId xmlns:a16="http://schemas.microsoft.com/office/drawing/2014/main" val="3977513579"/>
                  </a:ext>
                </a:extLst>
              </a:tr>
              <a:tr h="6695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dirty="0">
                          <a:solidFill>
                            <a:srgbClr val="002060"/>
                          </a:solidFill>
                          <a:latin typeface="Calibri(Body)"/>
                          <a:ea typeface="나눔고딕" panose="020D0604000000000000" pitchFamily="50" charset="-127"/>
                          <a:sym typeface="Wingdings" panose="05000000000000000000" pitchFamily="2" charset="2"/>
                        </a:rPr>
                        <a:t>List Salary status of instructor </a:t>
                      </a:r>
                    </a:p>
                    <a:p>
                      <a:endParaRPr lang="en-US" sz="1800" b="0" i="0" kern="1200" dirty="0">
                        <a:solidFill>
                          <a:schemeClr val="dk1"/>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237491762"/>
                  </a:ext>
                </a:extLst>
              </a:tr>
            </a:tbl>
          </a:graphicData>
        </a:graphic>
      </p:graphicFrame>
    </p:spTree>
    <p:extLst>
      <p:ext uri="{BB962C8B-B14F-4D97-AF65-F5344CB8AC3E}">
        <p14:creationId xmlns:p14="http://schemas.microsoft.com/office/powerpoint/2010/main" val="2770365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C1F3B5B-C4AF-4A32-9868-F98208C1F8E9}"/>
              </a:ext>
            </a:extLst>
          </p:cNvPr>
          <p:cNvGraphicFramePr>
            <a:graphicFrameLocks noGrp="1"/>
          </p:cNvGraphicFramePr>
          <p:nvPr>
            <p:extLst>
              <p:ext uri="{D42A27DB-BD31-4B8C-83A1-F6EECF244321}">
                <p14:modId xmlns:p14="http://schemas.microsoft.com/office/powerpoint/2010/main" val="4094174371"/>
              </p:ext>
            </p:extLst>
          </p:nvPr>
        </p:nvGraphicFramePr>
        <p:xfrm>
          <a:off x="4576237" y="-2"/>
          <a:ext cx="3713826" cy="482367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88587764"/>
                    </a:ext>
                  </a:extLst>
                </a:gridCol>
                <a:gridCol w="2537335">
                  <a:extLst>
                    <a:ext uri="{9D8B030D-6E8A-4147-A177-3AD203B41FA5}">
                      <a16:colId xmlns:a16="http://schemas.microsoft.com/office/drawing/2014/main" val="217895865"/>
                    </a:ext>
                  </a:extLst>
                </a:gridCol>
              </a:tblGrid>
              <a:tr h="457883">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594587643"/>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instructor page</a:t>
                      </a:r>
                    </a:p>
                  </a:txBody>
                  <a:tcPr anchor="ctr">
                    <a:solidFill>
                      <a:schemeClr val="bg1">
                        <a:lumMod val="95000"/>
                      </a:schemeClr>
                    </a:solidFill>
                  </a:tcPr>
                </a:tc>
                <a:extLst>
                  <a:ext uri="{0D108BD9-81ED-4DB2-BD59-A6C34878D82A}">
                    <a16:rowId xmlns:a16="http://schemas.microsoft.com/office/drawing/2014/main" val="374803870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student page</a:t>
                      </a:r>
                    </a:p>
                  </a:txBody>
                  <a:tcPr anchor="ctr">
                    <a:solidFill>
                      <a:srgbClr val="D6F6F0"/>
                    </a:solidFill>
                  </a:tcPr>
                </a:tc>
                <a:extLst>
                  <a:ext uri="{0D108BD9-81ED-4DB2-BD59-A6C34878D82A}">
                    <a16:rowId xmlns:a16="http://schemas.microsoft.com/office/drawing/2014/main" val="143268348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course page</a:t>
                      </a:r>
                    </a:p>
                  </a:txBody>
                  <a:tcPr anchor="ctr">
                    <a:solidFill>
                      <a:schemeClr val="bg1">
                        <a:lumMod val="95000"/>
                      </a:schemeClr>
                    </a:solidFill>
                  </a:tcPr>
                </a:tc>
                <a:extLst>
                  <a:ext uri="{0D108BD9-81ED-4DB2-BD59-A6C34878D82A}">
                    <a16:rowId xmlns:a16="http://schemas.microsoft.com/office/drawing/2014/main" val="68143187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payment page</a:t>
                      </a:r>
                    </a:p>
                  </a:txBody>
                  <a:tcPr anchor="ctr">
                    <a:solidFill>
                      <a:srgbClr val="D6F6F0"/>
                    </a:solidFill>
                  </a:tcPr>
                </a:tc>
                <a:extLst>
                  <a:ext uri="{0D108BD9-81ED-4DB2-BD59-A6C34878D82A}">
                    <a16:rowId xmlns:a16="http://schemas.microsoft.com/office/drawing/2014/main" val="2262158742"/>
                  </a:ext>
                </a:extLst>
              </a:tr>
            </a:tbl>
          </a:graphicData>
        </a:graphic>
      </p:graphicFrame>
      <p:pic>
        <p:nvPicPr>
          <p:cNvPr id="5" name="Picture 4">
            <a:extLst>
              <a:ext uri="{FF2B5EF4-FFF2-40B4-BE49-F238E27FC236}">
                <a16:creationId xmlns:a16="http://schemas.microsoft.com/office/drawing/2014/main" id="{995BB7E6-D60E-46D2-8C4C-5CAC75A7F68F}"/>
              </a:ext>
            </a:extLst>
          </p:cNvPr>
          <p:cNvPicPr>
            <a:picLocks noChangeAspect="1"/>
          </p:cNvPicPr>
          <p:nvPr/>
        </p:nvPicPr>
        <p:blipFill>
          <a:blip r:embed="rId2"/>
          <a:stretch>
            <a:fillRect/>
          </a:stretch>
        </p:blipFill>
        <p:spPr>
          <a:xfrm>
            <a:off x="0" y="0"/>
            <a:ext cx="4576237" cy="6858000"/>
          </a:xfrm>
          <a:prstGeom prst="rect">
            <a:avLst/>
          </a:prstGeom>
        </p:spPr>
      </p:pic>
      <p:graphicFrame>
        <p:nvGraphicFramePr>
          <p:cNvPr id="6" name="Table 5">
            <a:extLst>
              <a:ext uri="{FF2B5EF4-FFF2-40B4-BE49-F238E27FC236}">
                <a16:creationId xmlns:a16="http://schemas.microsoft.com/office/drawing/2014/main" id="{268182E9-02CB-42BF-874E-294B6D824006}"/>
              </a:ext>
            </a:extLst>
          </p:cNvPr>
          <p:cNvGraphicFramePr>
            <a:graphicFrameLocks noGrp="1"/>
          </p:cNvGraphicFramePr>
          <p:nvPr>
            <p:extLst>
              <p:ext uri="{D42A27DB-BD31-4B8C-83A1-F6EECF244321}">
                <p14:modId xmlns:p14="http://schemas.microsoft.com/office/powerpoint/2010/main" val="1659773363"/>
              </p:ext>
            </p:extLst>
          </p:nvPr>
        </p:nvGraphicFramePr>
        <p:xfrm>
          <a:off x="4576237" y="4823669"/>
          <a:ext cx="3713826" cy="109144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810342568"/>
                    </a:ext>
                  </a:extLst>
                </a:gridCol>
                <a:gridCol w="2537335">
                  <a:extLst>
                    <a:ext uri="{9D8B030D-6E8A-4147-A177-3AD203B41FA5}">
                      <a16:colId xmlns:a16="http://schemas.microsoft.com/office/drawing/2014/main" val="82360143"/>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694743765"/>
                  </a:ext>
                </a:extLst>
              </a:tr>
            </a:tbl>
          </a:graphicData>
        </a:graphic>
      </p:graphicFrame>
      <p:graphicFrame>
        <p:nvGraphicFramePr>
          <p:cNvPr id="7" name="Table 6">
            <a:extLst>
              <a:ext uri="{FF2B5EF4-FFF2-40B4-BE49-F238E27FC236}">
                <a16:creationId xmlns:a16="http://schemas.microsoft.com/office/drawing/2014/main" id="{B77D227D-AFC6-4EE6-A021-A68F1CB07EC6}"/>
              </a:ext>
            </a:extLst>
          </p:cNvPr>
          <p:cNvGraphicFramePr>
            <a:graphicFrameLocks noGrp="1"/>
          </p:cNvGraphicFramePr>
          <p:nvPr>
            <p:extLst>
              <p:ext uri="{D42A27DB-BD31-4B8C-83A1-F6EECF244321}">
                <p14:modId xmlns:p14="http://schemas.microsoft.com/office/powerpoint/2010/main" val="2340059057"/>
              </p:ext>
            </p:extLst>
          </p:nvPr>
        </p:nvGraphicFramePr>
        <p:xfrm>
          <a:off x="8290063" y="0"/>
          <a:ext cx="3713826" cy="474956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22200985"/>
                    </a:ext>
                  </a:extLst>
                </a:gridCol>
                <a:gridCol w="2537335">
                  <a:extLst>
                    <a:ext uri="{9D8B030D-6E8A-4147-A177-3AD203B41FA5}">
                      <a16:colId xmlns:a16="http://schemas.microsoft.com/office/drawing/2014/main" val="2869394174"/>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14871207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checkbook page</a:t>
                      </a:r>
                    </a:p>
                  </a:txBody>
                  <a:tcPr anchor="ctr">
                    <a:solidFill>
                      <a:srgbClr val="D6F6F0"/>
                    </a:solidFill>
                  </a:tcPr>
                </a:tc>
                <a:extLst>
                  <a:ext uri="{0D108BD9-81ED-4DB2-BD59-A6C34878D82A}">
                    <a16:rowId xmlns:a16="http://schemas.microsoft.com/office/drawing/2014/main" val="3240889502"/>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 lesson  page</a:t>
                      </a:r>
                    </a:p>
                  </a:txBody>
                  <a:tcPr anchor="ctr">
                    <a:solidFill>
                      <a:schemeClr val="bg1">
                        <a:lumMod val="95000"/>
                      </a:schemeClr>
                    </a:solidFill>
                  </a:tcPr>
                </a:tc>
                <a:extLst>
                  <a:ext uri="{0D108BD9-81ED-4DB2-BD59-A6C34878D82A}">
                    <a16:rowId xmlns:a16="http://schemas.microsoft.com/office/drawing/2014/main" val="97305241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 list book list</a:t>
                      </a:r>
                    </a:p>
                  </a:txBody>
                  <a:tcPr anchor="ctr">
                    <a:solidFill>
                      <a:srgbClr val="D6F6F0"/>
                    </a:solidFill>
                  </a:tcPr>
                </a:tc>
                <a:extLst>
                  <a:ext uri="{0D108BD9-81ED-4DB2-BD59-A6C34878D82A}">
                    <a16:rowId xmlns:a16="http://schemas.microsoft.com/office/drawing/2014/main" val="4066184086"/>
                  </a:ext>
                </a:extLst>
              </a:tr>
            </a:tbl>
          </a:graphicData>
        </a:graphic>
      </p:graphicFrame>
      <p:graphicFrame>
        <p:nvGraphicFramePr>
          <p:cNvPr id="8" name="Table 7">
            <a:extLst>
              <a:ext uri="{FF2B5EF4-FFF2-40B4-BE49-F238E27FC236}">
                <a16:creationId xmlns:a16="http://schemas.microsoft.com/office/drawing/2014/main" id="{ACD557C7-0455-4238-ADFA-41D38AAAE0C0}"/>
              </a:ext>
            </a:extLst>
          </p:cNvPr>
          <p:cNvGraphicFramePr>
            <a:graphicFrameLocks noGrp="1"/>
          </p:cNvGraphicFramePr>
          <p:nvPr>
            <p:extLst>
              <p:ext uri="{D42A27DB-BD31-4B8C-83A1-F6EECF244321}">
                <p14:modId xmlns:p14="http://schemas.microsoft.com/office/powerpoint/2010/main" val="4048745469"/>
              </p:ext>
            </p:extLst>
          </p:nvPr>
        </p:nvGraphicFramePr>
        <p:xfrm>
          <a:off x="8290063" y="4749565"/>
          <a:ext cx="3713826" cy="2108436"/>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775409740"/>
                    </a:ext>
                  </a:extLst>
                </a:gridCol>
                <a:gridCol w="2537335">
                  <a:extLst>
                    <a:ext uri="{9D8B030D-6E8A-4147-A177-3AD203B41FA5}">
                      <a16:colId xmlns:a16="http://schemas.microsoft.com/office/drawing/2014/main" val="70628931"/>
                    </a:ext>
                  </a:extLst>
                </a:gridCol>
              </a:tblGrid>
              <a:tr h="10479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list lesson page</a:t>
                      </a:r>
                    </a:p>
                  </a:txBody>
                  <a:tcPr anchor="ctr">
                    <a:solidFill>
                      <a:schemeClr val="bg1">
                        <a:lumMod val="95000"/>
                      </a:schemeClr>
                    </a:solidFill>
                  </a:tcPr>
                </a:tc>
                <a:extLst>
                  <a:ext uri="{0D108BD9-81ED-4DB2-BD59-A6C34878D82A}">
                    <a16:rowId xmlns:a16="http://schemas.microsoft.com/office/drawing/2014/main" val="3479333575"/>
                  </a:ext>
                </a:extLst>
              </a:tr>
              <a:tr h="106049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page</a:t>
                      </a:r>
                    </a:p>
                  </a:txBody>
                  <a:tcPr anchor="ctr">
                    <a:solidFill>
                      <a:srgbClr val="D6F6F0"/>
                    </a:solidFill>
                  </a:tcPr>
                </a:tc>
                <a:extLst>
                  <a:ext uri="{0D108BD9-81ED-4DB2-BD59-A6C34878D82A}">
                    <a16:rowId xmlns:a16="http://schemas.microsoft.com/office/drawing/2014/main" val="2612508560"/>
                  </a:ext>
                </a:extLst>
              </a:tr>
            </a:tbl>
          </a:graphicData>
        </a:graphic>
      </p:graphicFrame>
    </p:spTree>
    <p:extLst>
      <p:ext uri="{BB962C8B-B14F-4D97-AF65-F5344CB8AC3E}">
        <p14:creationId xmlns:p14="http://schemas.microsoft.com/office/powerpoint/2010/main" val="7727777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2AD2D-CC0F-49B2-B056-69D69E333392}"/>
              </a:ext>
            </a:extLst>
          </p:cNvPr>
          <p:cNvPicPr>
            <a:picLocks noChangeAspect="1"/>
          </p:cNvPicPr>
          <p:nvPr/>
        </p:nvPicPr>
        <p:blipFill>
          <a:blip r:embed="rId2"/>
          <a:stretch>
            <a:fillRect/>
          </a:stretch>
        </p:blipFill>
        <p:spPr>
          <a:xfrm>
            <a:off x="838415" y="1765201"/>
            <a:ext cx="6786694" cy="4702029"/>
          </a:xfrm>
          <a:prstGeom prst="rect">
            <a:avLst/>
          </a:prstGeom>
        </p:spPr>
      </p:pic>
      <p:sp>
        <p:nvSpPr>
          <p:cNvPr id="5" name="TextBox 4">
            <a:extLst>
              <a:ext uri="{FF2B5EF4-FFF2-40B4-BE49-F238E27FC236}">
                <a16:creationId xmlns:a16="http://schemas.microsoft.com/office/drawing/2014/main" id="{07E0EF4F-416B-4AC8-9E5A-010E4BC15589}"/>
              </a:ext>
            </a:extLst>
          </p:cNvPr>
          <p:cNvSpPr txBox="1"/>
          <p:nvPr/>
        </p:nvSpPr>
        <p:spPr>
          <a:xfrm>
            <a:off x="838415" y="729770"/>
            <a:ext cx="6094602" cy="369332"/>
          </a:xfrm>
          <a:prstGeom prst="rect">
            <a:avLst/>
          </a:prstGeom>
          <a:noFill/>
        </p:spPr>
        <p:txBody>
          <a:bodyPr wrap="square">
            <a:spAutoFit/>
          </a:bodyPr>
          <a:lstStyle/>
          <a:p>
            <a:r>
              <a:rPr lang="en-US" b="1" dirty="0">
                <a:solidFill>
                  <a:srgbClr val="002060"/>
                </a:solidFill>
              </a:rPr>
              <a:t>. All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52DF4FDF-7D36-4A71-A801-0BDE2216515B}"/>
              </a:ext>
            </a:extLst>
          </p:cNvPr>
          <p:cNvGraphicFramePr>
            <a:graphicFrameLocks noGrp="1"/>
          </p:cNvGraphicFramePr>
          <p:nvPr>
            <p:extLst>
              <p:ext uri="{D42A27DB-BD31-4B8C-83A1-F6EECF244321}">
                <p14:modId xmlns:p14="http://schemas.microsoft.com/office/powerpoint/2010/main" val="3151672214"/>
              </p:ext>
            </p:extLst>
          </p:nvPr>
        </p:nvGraphicFramePr>
        <p:xfrm>
          <a:off x="8439423" y="-125835"/>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087685510"/>
                    </a:ext>
                  </a:extLst>
                </a:gridCol>
                <a:gridCol w="2613304">
                  <a:extLst>
                    <a:ext uri="{9D8B030D-6E8A-4147-A177-3AD203B41FA5}">
                      <a16:colId xmlns:a16="http://schemas.microsoft.com/office/drawing/2014/main" val="29292742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63487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99881966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45526143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5071584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Update instructor</a:t>
                      </a:r>
                    </a:p>
                  </a:txBody>
                  <a:tcPr anchor="ctr">
                    <a:solidFill>
                      <a:srgbClr val="D6F6F0"/>
                    </a:solidFill>
                  </a:tcPr>
                </a:tc>
                <a:extLst>
                  <a:ext uri="{0D108BD9-81ED-4DB2-BD59-A6C34878D82A}">
                    <a16:rowId xmlns:a16="http://schemas.microsoft.com/office/drawing/2014/main" val="2792536405"/>
                  </a:ext>
                </a:extLst>
              </a:tr>
            </a:tbl>
          </a:graphicData>
        </a:graphic>
      </p:graphicFrame>
      <p:graphicFrame>
        <p:nvGraphicFramePr>
          <p:cNvPr id="7" name="Table 6">
            <a:extLst>
              <a:ext uri="{FF2B5EF4-FFF2-40B4-BE49-F238E27FC236}">
                <a16:creationId xmlns:a16="http://schemas.microsoft.com/office/drawing/2014/main" id="{E777B21D-063A-4B74-BE15-58FD764AA7F8}"/>
              </a:ext>
            </a:extLst>
          </p:cNvPr>
          <p:cNvGraphicFramePr>
            <a:graphicFrameLocks noGrp="1"/>
          </p:cNvGraphicFramePr>
          <p:nvPr>
            <p:extLst>
              <p:ext uri="{D42A27DB-BD31-4B8C-83A1-F6EECF244321}">
                <p14:modId xmlns:p14="http://schemas.microsoft.com/office/powerpoint/2010/main" val="3570088574"/>
              </p:ext>
            </p:extLst>
          </p:nvPr>
        </p:nvGraphicFramePr>
        <p:xfrm>
          <a:off x="8439423" y="4623439"/>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08640026"/>
                    </a:ext>
                  </a:extLst>
                </a:gridCol>
                <a:gridCol w="2613304">
                  <a:extLst>
                    <a:ext uri="{9D8B030D-6E8A-4147-A177-3AD203B41FA5}">
                      <a16:colId xmlns:a16="http://schemas.microsoft.com/office/drawing/2014/main" val="515981529"/>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instructor</a:t>
                      </a:r>
                    </a:p>
                  </a:txBody>
                  <a:tcPr anchor="ctr">
                    <a:solidFill>
                      <a:schemeClr val="bg1">
                        <a:lumMod val="95000"/>
                      </a:schemeClr>
                    </a:solidFill>
                  </a:tcPr>
                </a:tc>
                <a:extLst>
                  <a:ext uri="{0D108BD9-81ED-4DB2-BD59-A6C34878D82A}">
                    <a16:rowId xmlns:a16="http://schemas.microsoft.com/office/drawing/2014/main" val="70194342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err="1">
                          <a:solidFill>
                            <a:schemeClr val="dk1"/>
                          </a:solidFill>
                          <a:effectLst/>
                          <a:latin typeface="+mn-lt"/>
                          <a:ea typeface="+mn-ea"/>
                          <a:cs typeface="+mn-cs"/>
                        </a:rPr>
                        <a:t>pagnitation</a:t>
                      </a:r>
                      <a:endParaRPr lang="en-US" sz="1800" b="0" i="0" kern="1200" dirty="0">
                        <a:solidFill>
                          <a:schemeClr val="dk1"/>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1567080329"/>
                  </a:ext>
                </a:extLst>
              </a:tr>
            </a:tbl>
          </a:graphicData>
        </a:graphic>
      </p:graphicFrame>
    </p:spTree>
    <p:extLst>
      <p:ext uri="{BB962C8B-B14F-4D97-AF65-F5344CB8AC3E}">
        <p14:creationId xmlns:p14="http://schemas.microsoft.com/office/powerpoint/2010/main" val="16745589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7069-86EC-4F15-A40A-50D9BEB51DC8}"/>
              </a:ext>
            </a:extLst>
          </p:cNvPr>
          <p:cNvSpPr txBox="1"/>
          <p:nvPr/>
        </p:nvSpPr>
        <p:spPr>
          <a:xfrm>
            <a:off x="1025213" y="574824"/>
            <a:ext cx="6094602" cy="369332"/>
          </a:xfrm>
          <a:prstGeom prst="rect">
            <a:avLst/>
          </a:prstGeom>
          <a:noFill/>
        </p:spPr>
        <p:txBody>
          <a:bodyPr wrap="square">
            <a:spAutoFit/>
          </a:bodyPr>
          <a:lstStyle/>
          <a:p>
            <a:r>
              <a:rPr lang="en-US" b="1" dirty="0">
                <a:solidFill>
                  <a:srgbClr val="002060"/>
                </a:solidFill>
              </a:rPr>
              <a:t>.Add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234508B-53CA-4C34-88A0-07DA7908FCF9}"/>
              </a:ext>
            </a:extLst>
          </p:cNvPr>
          <p:cNvGraphicFramePr>
            <a:graphicFrameLocks noGrp="1"/>
          </p:cNvGraphicFramePr>
          <p:nvPr>
            <p:extLst>
              <p:ext uri="{D42A27DB-BD31-4B8C-83A1-F6EECF244321}">
                <p14:modId xmlns:p14="http://schemas.microsoft.com/office/powerpoint/2010/main" val="1227300145"/>
              </p:ext>
            </p:extLst>
          </p:nvPr>
        </p:nvGraphicFramePr>
        <p:xfrm>
          <a:off x="8525410" y="2177963"/>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854094225"/>
                    </a:ext>
                  </a:extLst>
                </a:gridCol>
                <a:gridCol w="2613304">
                  <a:extLst>
                    <a:ext uri="{9D8B030D-6E8A-4147-A177-3AD203B41FA5}">
                      <a16:colId xmlns:a16="http://schemas.microsoft.com/office/drawing/2014/main" val="297663470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534607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80881003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2101812223"/>
                  </a:ext>
                </a:extLst>
              </a:tr>
            </a:tbl>
          </a:graphicData>
        </a:graphic>
      </p:graphicFrame>
      <p:graphicFrame>
        <p:nvGraphicFramePr>
          <p:cNvPr id="7" name="Table 6">
            <a:extLst>
              <a:ext uri="{FF2B5EF4-FFF2-40B4-BE49-F238E27FC236}">
                <a16:creationId xmlns:a16="http://schemas.microsoft.com/office/drawing/2014/main" id="{E94FF057-E4FF-4EF6-A66C-CBC17731589D}"/>
              </a:ext>
            </a:extLst>
          </p:cNvPr>
          <p:cNvGraphicFramePr>
            <a:graphicFrameLocks noGrp="1"/>
          </p:cNvGraphicFramePr>
          <p:nvPr>
            <p:extLst>
              <p:ext uri="{D42A27DB-BD31-4B8C-83A1-F6EECF244321}">
                <p14:modId xmlns:p14="http://schemas.microsoft.com/office/powerpoint/2010/main" val="2533171987"/>
              </p:ext>
            </p:extLst>
          </p:nvPr>
        </p:nvGraphicFramePr>
        <p:xfrm>
          <a:off x="8525410" y="4814316"/>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040388999"/>
                    </a:ext>
                  </a:extLst>
                </a:gridCol>
                <a:gridCol w="2613304">
                  <a:extLst>
                    <a:ext uri="{9D8B030D-6E8A-4147-A177-3AD203B41FA5}">
                      <a16:colId xmlns:a16="http://schemas.microsoft.com/office/drawing/2014/main" val="512079346"/>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1830621296"/>
                  </a:ext>
                </a:extLst>
              </a:tr>
            </a:tbl>
          </a:graphicData>
        </a:graphic>
      </p:graphicFrame>
      <p:pic>
        <p:nvPicPr>
          <p:cNvPr id="9" name="Picture 8">
            <a:extLst>
              <a:ext uri="{FF2B5EF4-FFF2-40B4-BE49-F238E27FC236}">
                <a16:creationId xmlns:a16="http://schemas.microsoft.com/office/drawing/2014/main" id="{077DDC4A-3C9B-4039-906B-26E8F2F5744F}"/>
              </a:ext>
            </a:extLst>
          </p:cNvPr>
          <p:cNvPicPr>
            <a:picLocks noChangeAspect="1"/>
          </p:cNvPicPr>
          <p:nvPr/>
        </p:nvPicPr>
        <p:blipFill>
          <a:blip r:embed="rId2"/>
          <a:stretch>
            <a:fillRect/>
          </a:stretch>
        </p:blipFill>
        <p:spPr>
          <a:xfrm>
            <a:off x="1430215" y="1531457"/>
            <a:ext cx="5779296" cy="4211273"/>
          </a:xfrm>
          <a:prstGeom prst="rect">
            <a:avLst/>
          </a:prstGeom>
        </p:spPr>
      </p:pic>
    </p:spTree>
    <p:extLst>
      <p:ext uri="{BB962C8B-B14F-4D97-AF65-F5344CB8AC3E}">
        <p14:creationId xmlns:p14="http://schemas.microsoft.com/office/powerpoint/2010/main" val="3248518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643F02-400E-4CED-8426-3B7EBD776C1A}"/>
              </a:ext>
            </a:extLst>
          </p:cNvPr>
          <p:cNvGraphicFramePr>
            <a:graphicFrameLocks noGrp="1"/>
          </p:cNvGraphicFramePr>
          <p:nvPr>
            <p:extLst>
              <p:ext uri="{D42A27DB-BD31-4B8C-83A1-F6EECF244321}">
                <p14:modId xmlns:p14="http://schemas.microsoft.com/office/powerpoint/2010/main" val="4133151779"/>
              </p:ext>
            </p:extLst>
          </p:nvPr>
        </p:nvGraphicFramePr>
        <p:xfrm>
          <a:off x="7834599" y="160218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487631977"/>
                    </a:ext>
                  </a:extLst>
                </a:gridCol>
                <a:gridCol w="2613304">
                  <a:extLst>
                    <a:ext uri="{9D8B030D-6E8A-4147-A177-3AD203B41FA5}">
                      <a16:colId xmlns:a16="http://schemas.microsoft.com/office/drawing/2014/main" val="10991071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033766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 will appear on input</a:t>
                      </a:r>
                    </a:p>
                  </a:txBody>
                  <a:tcPr anchor="ctr">
                    <a:solidFill>
                      <a:schemeClr val="bg1">
                        <a:lumMod val="95000"/>
                      </a:schemeClr>
                    </a:solidFill>
                  </a:tcPr>
                </a:tc>
                <a:extLst>
                  <a:ext uri="{0D108BD9-81ED-4DB2-BD59-A6C34878D82A}">
                    <a16:rowId xmlns:a16="http://schemas.microsoft.com/office/drawing/2014/main" val="203310443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3924076474"/>
                  </a:ext>
                </a:extLst>
              </a:tr>
            </a:tbl>
          </a:graphicData>
        </a:graphic>
      </p:graphicFrame>
      <p:sp>
        <p:nvSpPr>
          <p:cNvPr id="6" name="TextBox 5">
            <a:extLst>
              <a:ext uri="{FF2B5EF4-FFF2-40B4-BE49-F238E27FC236}">
                <a16:creationId xmlns:a16="http://schemas.microsoft.com/office/drawing/2014/main" id="{673A08E9-C452-405C-AF13-86DE22CD4CCC}"/>
              </a:ext>
            </a:extLst>
          </p:cNvPr>
          <p:cNvSpPr txBox="1"/>
          <p:nvPr/>
        </p:nvSpPr>
        <p:spPr>
          <a:xfrm>
            <a:off x="1212551" y="549730"/>
            <a:ext cx="6094602" cy="369332"/>
          </a:xfrm>
          <a:prstGeom prst="rect">
            <a:avLst/>
          </a:prstGeom>
          <a:noFill/>
        </p:spPr>
        <p:txBody>
          <a:bodyPr wrap="square">
            <a:spAutoFit/>
          </a:bodyPr>
          <a:lstStyle/>
          <a:p>
            <a:r>
              <a:rPr lang="en-US" b="1" dirty="0">
                <a:solidFill>
                  <a:srgbClr val="002060"/>
                </a:solidFill>
              </a:rPr>
              <a:t>. Edit instructor page</a:t>
            </a:r>
            <a:endParaRPr lang="vi-VN" b="1" dirty="0">
              <a:solidFill>
                <a:srgbClr val="002060"/>
              </a:solidFill>
            </a:endParaRPr>
          </a:p>
        </p:txBody>
      </p:sp>
      <p:pic>
        <p:nvPicPr>
          <p:cNvPr id="8" name="Picture 7">
            <a:extLst>
              <a:ext uri="{FF2B5EF4-FFF2-40B4-BE49-F238E27FC236}">
                <a16:creationId xmlns:a16="http://schemas.microsoft.com/office/drawing/2014/main" id="{00BF8F5F-B190-41C5-8858-A495AD19C32E}"/>
              </a:ext>
            </a:extLst>
          </p:cNvPr>
          <p:cNvPicPr>
            <a:picLocks noChangeAspect="1"/>
          </p:cNvPicPr>
          <p:nvPr/>
        </p:nvPicPr>
        <p:blipFill>
          <a:blip r:embed="rId2"/>
          <a:stretch>
            <a:fillRect/>
          </a:stretch>
        </p:blipFill>
        <p:spPr>
          <a:xfrm>
            <a:off x="1109785" y="1792089"/>
            <a:ext cx="6197368" cy="3619850"/>
          </a:xfrm>
          <a:prstGeom prst="rect">
            <a:avLst/>
          </a:prstGeom>
        </p:spPr>
      </p:pic>
    </p:spTree>
    <p:extLst>
      <p:ext uri="{BB962C8B-B14F-4D97-AF65-F5344CB8AC3E}">
        <p14:creationId xmlns:p14="http://schemas.microsoft.com/office/powerpoint/2010/main" val="3146525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FD83B8-2275-40DF-8653-1A2C7942AC7A}"/>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endParaRPr lang="ko-KR" altLang="en-US" sz="2800" dirty="0">
              <a:solidFill>
                <a:schemeClr val="bg1"/>
              </a:solidFill>
              <a:latin typeface="+mj-lt"/>
            </a:endParaRPr>
          </a:p>
        </p:txBody>
      </p:sp>
    </p:spTree>
    <p:extLst>
      <p:ext uri="{BB962C8B-B14F-4D97-AF65-F5344CB8AC3E}">
        <p14:creationId xmlns:p14="http://schemas.microsoft.com/office/powerpoint/2010/main" val="28400037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A43AE-B236-4141-8FA5-90BE3CE7FDA9}"/>
              </a:ext>
            </a:extLst>
          </p:cNvPr>
          <p:cNvPicPr>
            <a:picLocks noChangeAspect="1"/>
          </p:cNvPicPr>
          <p:nvPr/>
        </p:nvPicPr>
        <p:blipFill>
          <a:blip r:embed="rId2"/>
          <a:stretch>
            <a:fillRect/>
          </a:stretch>
        </p:blipFill>
        <p:spPr>
          <a:xfrm>
            <a:off x="976923" y="1517331"/>
            <a:ext cx="5847127" cy="4098022"/>
          </a:xfrm>
          <a:prstGeom prst="rect">
            <a:avLst/>
          </a:prstGeom>
        </p:spPr>
      </p:pic>
      <p:sp>
        <p:nvSpPr>
          <p:cNvPr id="5" name="TextBox 4">
            <a:extLst>
              <a:ext uri="{FF2B5EF4-FFF2-40B4-BE49-F238E27FC236}">
                <a16:creationId xmlns:a16="http://schemas.microsoft.com/office/drawing/2014/main" id="{123D965D-B7CC-4172-8923-DE5FF853D6EE}"/>
              </a:ext>
            </a:extLst>
          </p:cNvPr>
          <p:cNvSpPr txBox="1"/>
          <p:nvPr/>
        </p:nvSpPr>
        <p:spPr>
          <a:xfrm>
            <a:off x="619290" y="382379"/>
            <a:ext cx="6094602" cy="369332"/>
          </a:xfrm>
          <a:prstGeom prst="rect">
            <a:avLst/>
          </a:prstGeom>
          <a:noFill/>
        </p:spPr>
        <p:txBody>
          <a:bodyPr wrap="square">
            <a:spAutoFit/>
          </a:bodyPr>
          <a:lstStyle/>
          <a:p>
            <a:r>
              <a:rPr lang="en-US" b="1" dirty="0">
                <a:solidFill>
                  <a:srgbClr val="002060"/>
                </a:solidFill>
              </a:rPr>
              <a:t>. List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02CB778-A107-487B-80B8-8BFBB8D8D1CB}"/>
              </a:ext>
            </a:extLst>
          </p:cNvPr>
          <p:cNvGraphicFramePr>
            <a:graphicFrameLocks noGrp="1"/>
          </p:cNvGraphicFramePr>
          <p:nvPr>
            <p:extLst>
              <p:ext uri="{D42A27DB-BD31-4B8C-83A1-F6EECF244321}">
                <p14:modId xmlns:p14="http://schemas.microsoft.com/office/powerpoint/2010/main" val="2127437857"/>
              </p:ext>
            </p:extLst>
          </p:nvPr>
        </p:nvGraphicFramePr>
        <p:xfrm>
          <a:off x="8525410" y="5294"/>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681242454"/>
                    </a:ext>
                  </a:extLst>
                </a:gridCol>
                <a:gridCol w="2613304">
                  <a:extLst>
                    <a:ext uri="{9D8B030D-6E8A-4147-A177-3AD203B41FA5}">
                      <a16:colId xmlns:a16="http://schemas.microsoft.com/office/drawing/2014/main" val="41731843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36997580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351274658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441652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5420976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Update student</a:t>
                      </a:r>
                    </a:p>
                  </a:txBody>
                  <a:tcPr anchor="ctr">
                    <a:solidFill>
                      <a:srgbClr val="D6F6F0"/>
                    </a:solidFill>
                  </a:tcPr>
                </a:tc>
                <a:extLst>
                  <a:ext uri="{0D108BD9-81ED-4DB2-BD59-A6C34878D82A}">
                    <a16:rowId xmlns:a16="http://schemas.microsoft.com/office/drawing/2014/main" val="525528577"/>
                  </a:ext>
                </a:extLst>
              </a:tr>
            </a:tbl>
          </a:graphicData>
        </a:graphic>
      </p:graphicFrame>
      <p:graphicFrame>
        <p:nvGraphicFramePr>
          <p:cNvPr id="7" name="Table 6">
            <a:extLst>
              <a:ext uri="{FF2B5EF4-FFF2-40B4-BE49-F238E27FC236}">
                <a16:creationId xmlns:a16="http://schemas.microsoft.com/office/drawing/2014/main" id="{F386B43F-D882-4B84-B35F-60E856A55C99}"/>
              </a:ext>
            </a:extLst>
          </p:cNvPr>
          <p:cNvGraphicFramePr>
            <a:graphicFrameLocks noGrp="1"/>
          </p:cNvGraphicFramePr>
          <p:nvPr>
            <p:extLst>
              <p:ext uri="{D42A27DB-BD31-4B8C-83A1-F6EECF244321}">
                <p14:modId xmlns:p14="http://schemas.microsoft.com/office/powerpoint/2010/main" val="12549167"/>
              </p:ext>
            </p:extLst>
          </p:nvPr>
        </p:nvGraphicFramePr>
        <p:xfrm>
          <a:off x="8525410" y="4762957"/>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41746235"/>
                    </a:ext>
                  </a:extLst>
                </a:gridCol>
                <a:gridCol w="2613304">
                  <a:extLst>
                    <a:ext uri="{9D8B030D-6E8A-4147-A177-3AD203B41FA5}">
                      <a16:colId xmlns:a16="http://schemas.microsoft.com/office/drawing/2014/main" val="3275294665"/>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a:t>
                      </a:r>
                    </a:p>
                  </a:txBody>
                  <a:tcPr anchor="ctr">
                    <a:solidFill>
                      <a:schemeClr val="bg1">
                        <a:lumMod val="95000"/>
                      </a:schemeClr>
                    </a:solidFill>
                  </a:tcPr>
                </a:tc>
                <a:extLst>
                  <a:ext uri="{0D108BD9-81ED-4DB2-BD59-A6C34878D82A}">
                    <a16:rowId xmlns:a16="http://schemas.microsoft.com/office/drawing/2014/main" val="151207116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652346148"/>
                  </a:ext>
                </a:extLst>
              </a:tr>
            </a:tbl>
          </a:graphicData>
        </a:graphic>
      </p:graphicFrame>
    </p:spTree>
    <p:extLst>
      <p:ext uri="{BB962C8B-B14F-4D97-AF65-F5344CB8AC3E}">
        <p14:creationId xmlns:p14="http://schemas.microsoft.com/office/powerpoint/2010/main" val="8782077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94882C-8BA6-4881-B879-41D0DCBA76AD}"/>
              </a:ext>
            </a:extLst>
          </p:cNvPr>
          <p:cNvSpPr txBox="1"/>
          <p:nvPr/>
        </p:nvSpPr>
        <p:spPr>
          <a:xfrm>
            <a:off x="986136" y="561953"/>
            <a:ext cx="6094602" cy="369332"/>
          </a:xfrm>
          <a:prstGeom prst="rect">
            <a:avLst/>
          </a:prstGeom>
          <a:noFill/>
        </p:spPr>
        <p:txBody>
          <a:bodyPr wrap="square">
            <a:spAutoFit/>
          </a:bodyPr>
          <a:lstStyle/>
          <a:p>
            <a:r>
              <a:rPr lang="en-US" b="1" dirty="0">
                <a:solidFill>
                  <a:srgbClr val="002060"/>
                </a:solidFill>
              </a:rPr>
              <a:t>. Add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DB20DAC9-0A5E-493F-9BAB-C8BAF4C1AB18}"/>
              </a:ext>
            </a:extLst>
          </p:cNvPr>
          <p:cNvGraphicFramePr>
            <a:graphicFrameLocks noGrp="1"/>
          </p:cNvGraphicFramePr>
          <p:nvPr>
            <p:extLst>
              <p:ext uri="{D42A27DB-BD31-4B8C-83A1-F6EECF244321}">
                <p14:modId xmlns:p14="http://schemas.microsoft.com/office/powerpoint/2010/main" val="279409778"/>
              </p:ext>
            </p:extLst>
          </p:nvPr>
        </p:nvGraphicFramePr>
        <p:xfrm>
          <a:off x="8525410"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63899977"/>
                    </a:ext>
                  </a:extLst>
                </a:gridCol>
                <a:gridCol w="2613304">
                  <a:extLst>
                    <a:ext uri="{9D8B030D-6E8A-4147-A177-3AD203B41FA5}">
                      <a16:colId xmlns:a16="http://schemas.microsoft.com/office/drawing/2014/main" val="2255282819"/>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425373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40718111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1325235882"/>
                  </a:ext>
                </a:extLst>
              </a:tr>
            </a:tbl>
          </a:graphicData>
        </a:graphic>
      </p:graphicFrame>
      <p:graphicFrame>
        <p:nvGraphicFramePr>
          <p:cNvPr id="7" name="Table 6">
            <a:extLst>
              <a:ext uri="{FF2B5EF4-FFF2-40B4-BE49-F238E27FC236}">
                <a16:creationId xmlns:a16="http://schemas.microsoft.com/office/drawing/2014/main" id="{6F820698-0F9A-4FFB-868E-0F7735F9EBC6}"/>
              </a:ext>
            </a:extLst>
          </p:cNvPr>
          <p:cNvGraphicFramePr>
            <a:graphicFrameLocks noGrp="1"/>
          </p:cNvGraphicFramePr>
          <p:nvPr>
            <p:extLst>
              <p:ext uri="{D42A27DB-BD31-4B8C-83A1-F6EECF244321}">
                <p14:modId xmlns:p14="http://schemas.microsoft.com/office/powerpoint/2010/main" val="2217377019"/>
              </p:ext>
            </p:extLst>
          </p:nvPr>
        </p:nvGraphicFramePr>
        <p:xfrm>
          <a:off x="8525410" y="2636353"/>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932266240"/>
                    </a:ext>
                  </a:extLst>
                </a:gridCol>
                <a:gridCol w="2613304">
                  <a:extLst>
                    <a:ext uri="{9D8B030D-6E8A-4147-A177-3AD203B41FA5}">
                      <a16:colId xmlns:a16="http://schemas.microsoft.com/office/drawing/2014/main" val="1019364774"/>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512701682"/>
                  </a:ext>
                </a:extLst>
              </a:tr>
            </a:tbl>
          </a:graphicData>
        </a:graphic>
      </p:graphicFrame>
      <p:pic>
        <p:nvPicPr>
          <p:cNvPr id="9" name="Picture 8">
            <a:extLst>
              <a:ext uri="{FF2B5EF4-FFF2-40B4-BE49-F238E27FC236}">
                <a16:creationId xmlns:a16="http://schemas.microsoft.com/office/drawing/2014/main" id="{9FE943BB-8F53-49E5-9DCD-7AF3E00F2DB5}"/>
              </a:ext>
            </a:extLst>
          </p:cNvPr>
          <p:cNvPicPr>
            <a:picLocks noChangeAspect="1"/>
          </p:cNvPicPr>
          <p:nvPr/>
        </p:nvPicPr>
        <p:blipFill>
          <a:blip r:embed="rId2"/>
          <a:stretch>
            <a:fillRect/>
          </a:stretch>
        </p:blipFill>
        <p:spPr>
          <a:xfrm>
            <a:off x="1250462" y="1318176"/>
            <a:ext cx="5913751" cy="4316136"/>
          </a:xfrm>
          <a:prstGeom prst="rect">
            <a:avLst/>
          </a:prstGeom>
        </p:spPr>
      </p:pic>
    </p:spTree>
    <p:extLst>
      <p:ext uri="{BB962C8B-B14F-4D97-AF65-F5344CB8AC3E}">
        <p14:creationId xmlns:p14="http://schemas.microsoft.com/office/powerpoint/2010/main" val="1384668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15DA8-4A8F-4FDC-9A50-7B166EF67FCE}"/>
              </a:ext>
            </a:extLst>
          </p:cNvPr>
          <p:cNvPicPr>
            <a:picLocks noChangeAspect="1"/>
          </p:cNvPicPr>
          <p:nvPr/>
        </p:nvPicPr>
        <p:blipFill>
          <a:blip r:embed="rId2"/>
          <a:stretch>
            <a:fillRect/>
          </a:stretch>
        </p:blipFill>
        <p:spPr>
          <a:xfrm>
            <a:off x="362464" y="1106666"/>
            <a:ext cx="6819531" cy="4446165"/>
          </a:xfrm>
          <a:prstGeom prst="rect">
            <a:avLst/>
          </a:prstGeom>
        </p:spPr>
      </p:pic>
      <p:sp>
        <p:nvSpPr>
          <p:cNvPr id="5" name="TextBox 4">
            <a:extLst>
              <a:ext uri="{FF2B5EF4-FFF2-40B4-BE49-F238E27FC236}">
                <a16:creationId xmlns:a16="http://schemas.microsoft.com/office/drawing/2014/main" id="{4923CE7E-1B50-420B-AC38-E0B2F02C38FD}"/>
              </a:ext>
            </a:extLst>
          </p:cNvPr>
          <p:cNvSpPr txBox="1"/>
          <p:nvPr/>
        </p:nvSpPr>
        <p:spPr>
          <a:xfrm>
            <a:off x="724929" y="240985"/>
            <a:ext cx="6094602" cy="369332"/>
          </a:xfrm>
          <a:prstGeom prst="rect">
            <a:avLst/>
          </a:prstGeom>
          <a:noFill/>
        </p:spPr>
        <p:txBody>
          <a:bodyPr wrap="square">
            <a:spAutoFit/>
          </a:bodyPr>
          <a:lstStyle/>
          <a:p>
            <a:r>
              <a:rPr lang="en-US" b="1" dirty="0">
                <a:solidFill>
                  <a:srgbClr val="002060"/>
                </a:solidFill>
              </a:rPr>
              <a:t>. Edit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CCD087A-AC29-456E-8616-EA26D77BB2FC}"/>
              </a:ext>
            </a:extLst>
          </p:cNvPr>
          <p:cNvGraphicFramePr>
            <a:graphicFrameLocks noGrp="1"/>
          </p:cNvGraphicFramePr>
          <p:nvPr>
            <p:extLst>
              <p:ext uri="{D42A27DB-BD31-4B8C-83A1-F6EECF244321}">
                <p14:modId xmlns:p14="http://schemas.microsoft.com/office/powerpoint/2010/main" val="1771399109"/>
              </p:ext>
            </p:extLst>
          </p:nvPr>
        </p:nvGraphicFramePr>
        <p:xfrm>
          <a:off x="8162946" y="69339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88724107"/>
                    </a:ext>
                  </a:extLst>
                </a:gridCol>
                <a:gridCol w="2613304">
                  <a:extLst>
                    <a:ext uri="{9D8B030D-6E8A-4147-A177-3AD203B41FA5}">
                      <a16:colId xmlns:a16="http://schemas.microsoft.com/office/drawing/2014/main" val="19455046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26059600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student will appear on input</a:t>
                      </a:r>
                    </a:p>
                  </a:txBody>
                  <a:tcPr anchor="ctr">
                    <a:solidFill>
                      <a:schemeClr val="bg1">
                        <a:lumMod val="95000"/>
                      </a:schemeClr>
                    </a:solidFill>
                  </a:tcPr>
                </a:tc>
                <a:extLst>
                  <a:ext uri="{0D108BD9-81ED-4DB2-BD59-A6C34878D82A}">
                    <a16:rowId xmlns:a16="http://schemas.microsoft.com/office/drawing/2014/main" val="1008836598"/>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854760718"/>
                  </a:ext>
                </a:extLst>
              </a:tr>
            </a:tbl>
          </a:graphicData>
        </a:graphic>
      </p:graphicFrame>
    </p:spTree>
    <p:extLst>
      <p:ext uri="{BB962C8B-B14F-4D97-AF65-F5344CB8AC3E}">
        <p14:creationId xmlns:p14="http://schemas.microsoft.com/office/powerpoint/2010/main" val="2008103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A2D22-8B3E-4B6D-8DD6-FC99CD8D1A14}"/>
              </a:ext>
            </a:extLst>
          </p:cNvPr>
          <p:cNvPicPr>
            <a:picLocks noChangeAspect="1"/>
          </p:cNvPicPr>
          <p:nvPr/>
        </p:nvPicPr>
        <p:blipFill>
          <a:blip r:embed="rId2"/>
          <a:stretch>
            <a:fillRect/>
          </a:stretch>
        </p:blipFill>
        <p:spPr>
          <a:xfrm>
            <a:off x="833794" y="1223717"/>
            <a:ext cx="7058739" cy="5306037"/>
          </a:xfrm>
          <a:prstGeom prst="rect">
            <a:avLst/>
          </a:prstGeom>
        </p:spPr>
      </p:pic>
      <p:sp>
        <p:nvSpPr>
          <p:cNvPr id="5" name="TextBox 4">
            <a:extLst>
              <a:ext uri="{FF2B5EF4-FFF2-40B4-BE49-F238E27FC236}">
                <a16:creationId xmlns:a16="http://schemas.microsoft.com/office/drawing/2014/main" id="{CAB32252-1C25-4308-AAF7-66AE4ED9EE14}"/>
              </a:ext>
            </a:extLst>
          </p:cNvPr>
          <p:cNvSpPr txBox="1"/>
          <p:nvPr/>
        </p:nvSpPr>
        <p:spPr>
          <a:xfrm>
            <a:off x="773723" y="328246"/>
            <a:ext cx="6094602" cy="369332"/>
          </a:xfrm>
          <a:prstGeom prst="rect">
            <a:avLst/>
          </a:prstGeom>
          <a:noFill/>
        </p:spPr>
        <p:txBody>
          <a:bodyPr wrap="square">
            <a:spAutoFit/>
          </a:bodyPr>
          <a:lstStyle/>
          <a:p>
            <a:r>
              <a:rPr lang="en-US" b="1" dirty="0">
                <a:solidFill>
                  <a:srgbClr val="002060"/>
                </a:solidFill>
              </a:rPr>
              <a:t>. All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BDA6341-AA45-4505-BC99-03A712523019}"/>
              </a:ext>
            </a:extLst>
          </p:cNvPr>
          <p:cNvGraphicFramePr>
            <a:graphicFrameLocks noGrp="1"/>
          </p:cNvGraphicFramePr>
          <p:nvPr>
            <p:extLst>
              <p:ext uri="{D42A27DB-BD31-4B8C-83A1-F6EECF244321}">
                <p14:modId xmlns:p14="http://schemas.microsoft.com/office/powerpoint/2010/main" val="153763964"/>
              </p:ext>
            </p:extLst>
          </p:nvPr>
        </p:nvGraphicFramePr>
        <p:xfrm>
          <a:off x="8589628"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045183451"/>
                    </a:ext>
                  </a:extLst>
                </a:gridCol>
                <a:gridCol w="2613304">
                  <a:extLst>
                    <a:ext uri="{9D8B030D-6E8A-4147-A177-3AD203B41FA5}">
                      <a16:colId xmlns:a16="http://schemas.microsoft.com/office/drawing/2014/main" val="204639792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8781387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Name of course</a:t>
                      </a:r>
                    </a:p>
                  </a:txBody>
                  <a:tcPr anchor="ctr">
                    <a:solidFill>
                      <a:schemeClr val="bg1">
                        <a:lumMod val="95000"/>
                      </a:schemeClr>
                    </a:solidFill>
                  </a:tcPr>
                </a:tc>
                <a:extLst>
                  <a:ext uri="{0D108BD9-81ED-4DB2-BD59-A6C34878D82A}">
                    <a16:rowId xmlns:a16="http://schemas.microsoft.com/office/drawing/2014/main" val="140369292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rgbClr val="D6F6F0"/>
                    </a:solidFill>
                  </a:tcPr>
                </a:tc>
                <a:extLst>
                  <a:ext uri="{0D108BD9-81ED-4DB2-BD59-A6C34878D82A}">
                    <a16:rowId xmlns:a16="http://schemas.microsoft.com/office/drawing/2014/main" val="2290865125"/>
                  </a:ext>
                </a:extLst>
              </a:tr>
            </a:tbl>
          </a:graphicData>
        </a:graphic>
      </p:graphicFrame>
      <p:graphicFrame>
        <p:nvGraphicFramePr>
          <p:cNvPr id="7" name="Table 6">
            <a:extLst>
              <a:ext uri="{FF2B5EF4-FFF2-40B4-BE49-F238E27FC236}">
                <a16:creationId xmlns:a16="http://schemas.microsoft.com/office/drawing/2014/main" id="{2F1368EB-B145-461F-AC2A-E7DFE33EF8F7}"/>
              </a:ext>
            </a:extLst>
          </p:cNvPr>
          <p:cNvGraphicFramePr>
            <a:graphicFrameLocks noGrp="1"/>
          </p:cNvGraphicFramePr>
          <p:nvPr>
            <p:extLst>
              <p:ext uri="{D42A27DB-BD31-4B8C-83A1-F6EECF244321}">
                <p14:modId xmlns:p14="http://schemas.microsoft.com/office/powerpoint/2010/main" val="3588319835"/>
              </p:ext>
            </p:extLst>
          </p:nvPr>
        </p:nvGraphicFramePr>
        <p:xfrm>
          <a:off x="8589628" y="2636353"/>
          <a:ext cx="3666590" cy="2091069"/>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45555781"/>
                    </a:ext>
                  </a:extLst>
                </a:gridCol>
                <a:gridCol w="2613304">
                  <a:extLst>
                    <a:ext uri="{9D8B030D-6E8A-4147-A177-3AD203B41FA5}">
                      <a16:colId xmlns:a16="http://schemas.microsoft.com/office/drawing/2014/main" val="3004449127"/>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chemeClr val="bg1">
                        <a:lumMod val="95000"/>
                      </a:schemeClr>
                    </a:solidFill>
                  </a:tcPr>
                </a:tc>
                <a:extLst>
                  <a:ext uri="{0D108BD9-81ED-4DB2-BD59-A6C34878D82A}">
                    <a16:rowId xmlns:a16="http://schemas.microsoft.com/office/drawing/2014/main" val="3700140239"/>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a:t>
                      </a:r>
                      <a:r>
                        <a:rPr lang="en-US" altLang="ko-KR" sz="1800" dirty="0" err="1">
                          <a:solidFill>
                            <a:srgbClr val="002060"/>
                          </a:solidFill>
                          <a:latin typeface="Calibri(Body)"/>
                          <a:ea typeface="나눔고딕" panose="020D0604000000000000" pitchFamily="50" charset="-127"/>
                          <a:sym typeface="Wingdings" panose="05000000000000000000" pitchFamily="2" charset="2"/>
                        </a:rPr>
                        <a:t>addnew</a:t>
                      </a:r>
                      <a:r>
                        <a:rPr lang="en-US" altLang="ko-KR" sz="1800" dirty="0">
                          <a:solidFill>
                            <a:srgbClr val="002060"/>
                          </a:solidFill>
                          <a:latin typeface="Calibri(Body)"/>
                          <a:ea typeface="나눔고딕" panose="020D0604000000000000" pitchFamily="50" charset="-127"/>
                          <a:sym typeface="Wingdings" panose="05000000000000000000" pitchFamily="2" charset="2"/>
                        </a:rPr>
                        <a:t> course page</a:t>
                      </a:r>
                    </a:p>
                  </a:txBody>
                  <a:tcPr anchor="ctr">
                    <a:solidFill>
                      <a:srgbClr val="D6F6F0"/>
                    </a:solidFill>
                  </a:tcPr>
                </a:tc>
                <a:extLst>
                  <a:ext uri="{0D108BD9-81ED-4DB2-BD59-A6C34878D82A}">
                    <a16:rowId xmlns:a16="http://schemas.microsoft.com/office/drawing/2014/main" val="3329622157"/>
                  </a:ext>
                </a:extLst>
              </a:tr>
            </a:tbl>
          </a:graphicData>
        </a:graphic>
      </p:graphicFrame>
    </p:spTree>
    <p:extLst>
      <p:ext uri="{BB962C8B-B14F-4D97-AF65-F5344CB8AC3E}">
        <p14:creationId xmlns:p14="http://schemas.microsoft.com/office/powerpoint/2010/main" val="25979065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73533-3CC2-4CD1-86C9-AA2BFF74BE93}"/>
              </a:ext>
            </a:extLst>
          </p:cNvPr>
          <p:cNvPicPr>
            <a:picLocks noChangeAspect="1"/>
          </p:cNvPicPr>
          <p:nvPr/>
        </p:nvPicPr>
        <p:blipFill>
          <a:blip r:embed="rId2"/>
          <a:stretch>
            <a:fillRect/>
          </a:stretch>
        </p:blipFill>
        <p:spPr>
          <a:xfrm>
            <a:off x="2149231" y="761993"/>
            <a:ext cx="5588862" cy="5767431"/>
          </a:xfrm>
          <a:prstGeom prst="rect">
            <a:avLst/>
          </a:prstGeom>
        </p:spPr>
      </p:pic>
      <p:sp>
        <p:nvSpPr>
          <p:cNvPr id="5" name="TextBox 4">
            <a:extLst>
              <a:ext uri="{FF2B5EF4-FFF2-40B4-BE49-F238E27FC236}">
                <a16:creationId xmlns:a16="http://schemas.microsoft.com/office/drawing/2014/main" id="{F3FEF0A3-4C5A-44FF-AB32-0F0CA3DB3F3B}"/>
              </a:ext>
            </a:extLst>
          </p:cNvPr>
          <p:cNvSpPr txBox="1"/>
          <p:nvPr/>
        </p:nvSpPr>
        <p:spPr>
          <a:xfrm>
            <a:off x="690855" y="297644"/>
            <a:ext cx="6094602" cy="369332"/>
          </a:xfrm>
          <a:prstGeom prst="rect">
            <a:avLst/>
          </a:prstGeom>
          <a:noFill/>
        </p:spPr>
        <p:txBody>
          <a:bodyPr wrap="square">
            <a:spAutoFit/>
          </a:bodyPr>
          <a:lstStyle/>
          <a:p>
            <a:r>
              <a:rPr lang="en-US" b="1" dirty="0">
                <a:solidFill>
                  <a:srgbClr val="002060"/>
                </a:solidFill>
              </a:rPr>
              <a:t>. Add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64FB4C2-CD98-42F8-90CB-224048D374FE}"/>
              </a:ext>
            </a:extLst>
          </p:cNvPr>
          <p:cNvGraphicFramePr>
            <a:graphicFrameLocks noGrp="1"/>
          </p:cNvGraphicFramePr>
          <p:nvPr>
            <p:extLst>
              <p:ext uri="{D42A27DB-BD31-4B8C-83A1-F6EECF244321}">
                <p14:modId xmlns:p14="http://schemas.microsoft.com/office/powerpoint/2010/main" val="2621908113"/>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246757189"/>
                    </a:ext>
                  </a:extLst>
                </a:gridCol>
                <a:gridCol w="2613304">
                  <a:extLst>
                    <a:ext uri="{9D8B030D-6E8A-4147-A177-3AD203B41FA5}">
                      <a16:colId xmlns:a16="http://schemas.microsoft.com/office/drawing/2014/main" val="399681870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08352971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a:t>
                      </a:r>
                      <a:r>
                        <a:rPr lang="en-US" altLang="ko-KR" sz="1800" dirty="0" err="1">
                          <a:solidFill>
                            <a:srgbClr val="002060"/>
                          </a:solidFill>
                          <a:latin typeface="Calibri(Body)"/>
                          <a:ea typeface="나눔고딕" panose="020D0604000000000000" pitchFamily="50" charset="-127"/>
                          <a:sym typeface="Wingdings" panose="05000000000000000000" pitchFamily="2" charset="2"/>
                        </a:rPr>
                        <a:t>wil</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445560635"/>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a:t>
                      </a:r>
                      <a:r>
                        <a:rPr lang="en-US" altLang="ko-KR" sz="1800" dirty="0" err="1">
                          <a:solidFill>
                            <a:srgbClr val="002060"/>
                          </a:solidFill>
                          <a:latin typeface="Calibri(Body)"/>
                          <a:ea typeface="나눔고딕" panose="020D0604000000000000" pitchFamily="50" charset="-127"/>
                          <a:sym typeface="Wingdings" panose="05000000000000000000" pitchFamily="2" charset="2"/>
                        </a:rPr>
                        <a:t>wil</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023111428"/>
                  </a:ext>
                </a:extLst>
              </a:tr>
            </a:tbl>
          </a:graphicData>
        </a:graphic>
      </p:graphicFrame>
      <p:graphicFrame>
        <p:nvGraphicFramePr>
          <p:cNvPr id="7" name="Table 6">
            <a:extLst>
              <a:ext uri="{FF2B5EF4-FFF2-40B4-BE49-F238E27FC236}">
                <a16:creationId xmlns:a16="http://schemas.microsoft.com/office/drawing/2014/main" id="{4FEBADDB-E68A-4174-84A0-39FA7690A7A4}"/>
              </a:ext>
            </a:extLst>
          </p:cNvPr>
          <p:cNvGraphicFramePr>
            <a:graphicFrameLocks noGrp="1"/>
          </p:cNvGraphicFramePr>
          <p:nvPr>
            <p:extLst>
              <p:ext uri="{D42A27DB-BD31-4B8C-83A1-F6EECF244321}">
                <p14:modId xmlns:p14="http://schemas.microsoft.com/office/powerpoint/2010/main" val="1767598651"/>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875777471"/>
                    </a:ext>
                  </a:extLst>
                </a:gridCol>
                <a:gridCol w="2613304">
                  <a:extLst>
                    <a:ext uri="{9D8B030D-6E8A-4147-A177-3AD203B41FA5}">
                      <a16:colId xmlns:a16="http://schemas.microsoft.com/office/drawing/2014/main" val="307268588"/>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2922570091"/>
                  </a:ext>
                </a:extLst>
              </a:tr>
            </a:tbl>
          </a:graphicData>
        </a:graphic>
      </p:graphicFrame>
      <p:graphicFrame>
        <p:nvGraphicFramePr>
          <p:cNvPr id="8" name="Table 7">
            <a:extLst>
              <a:ext uri="{FF2B5EF4-FFF2-40B4-BE49-F238E27FC236}">
                <a16:creationId xmlns:a16="http://schemas.microsoft.com/office/drawing/2014/main" id="{EA30861B-3F55-4B91-AABC-A5BA86F0F9E5}"/>
              </a:ext>
            </a:extLst>
          </p:cNvPr>
          <p:cNvGraphicFramePr>
            <a:graphicFrameLocks noGrp="1"/>
          </p:cNvGraphicFramePr>
          <p:nvPr>
            <p:extLst>
              <p:ext uri="{D42A27DB-BD31-4B8C-83A1-F6EECF244321}">
                <p14:modId xmlns:p14="http://schemas.microsoft.com/office/powerpoint/2010/main" val="4095602262"/>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12350074"/>
                    </a:ext>
                  </a:extLst>
                </a:gridCol>
                <a:gridCol w="2613304">
                  <a:extLst>
                    <a:ext uri="{9D8B030D-6E8A-4147-A177-3AD203B41FA5}">
                      <a16:colId xmlns:a16="http://schemas.microsoft.com/office/drawing/2014/main" val="1755240552"/>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all course</a:t>
                      </a:r>
                    </a:p>
                  </a:txBody>
                  <a:tcPr anchor="ctr">
                    <a:solidFill>
                      <a:srgbClr val="D6F6F0"/>
                    </a:solidFill>
                  </a:tcPr>
                </a:tc>
                <a:extLst>
                  <a:ext uri="{0D108BD9-81ED-4DB2-BD59-A6C34878D82A}">
                    <a16:rowId xmlns:a16="http://schemas.microsoft.com/office/drawing/2014/main" val="3067858679"/>
                  </a:ext>
                </a:extLst>
              </a:tr>
            </a:tbl>
          </a:graphicData>
        </a:graphic>
      </p:graphicFrame>
    </p:spTree>
    <p:extLst>
      <p:ext uri="{BB962C8B-B14F-4D97-AF65-F5344CB8AC3E}">
        <p14:creationId xmlns:p14="http://schemas.microsoft.com/office/powerpoint/2010/main" val="25548187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663893-B87D-43E1-9BBC-FF8AB1202FC9}"/>
              </a:ext>
            </a:extLst>
          </p:cNvPr>
          <p:cNvPicPr>
            <a:picLocks noChangeAspect="1"/>
          </p:cNvPicPr>
          <p:nvPr/>
        </p:nvPicPr>
        <p:blipFill>
          <a:blip r:embed="rId2"/>
          <a:stretch>
            <a:fillRect/>
          </a:stretch>
        </p:blipFill>
        <p:spPr>
          <a:xfrm>
            <a:off x="1214625" y="1172308"/>
            <a:ext cx="6787154" cy="4753904"/>
          </a:xfrm>
          <a:prstGeom prst="rect">
            <a:avLst/>
          </a:prstGeom>
        </p:spPr>
      </p:pic>
      <p:sp>
        <p:nvSpPr>
          <p:cNvPr id="5" name="TextBox 4">
            <a:extLst>
              <a:ext uri="{FF2B5EF4-FFF2-40B4-BE49-F238E27FC236}">
                <a16:creationId xmlns:a16="http://schemas.microsoft.com/office/drawing/2014/main" id="{59DBF969-A003-49CE-9D47-3EC703DF0D40}"/>
              </a:ext>
            </a:extLst>
          </p:cNvPr>
          <p:cNvSpPr txBox="1"/>
          <p:nvPr/>
        </p:nvSpPr>
        <p:spPr>
          <a:xfrm>
            <a:off x="950053" y="327457"/>
            <a:ext cx="6094602" cy="369332"/>
          </a:xfrm>
          <a:prstGeom prst="rect">
            <a:avLst/>
          </a:prstGeom>
          <a:noFill/>
        </p:spPr>
        <p:txBody>
          <a:bodyPr wrap="square">
            <a:spAutoFit/>
          </a:bodyPr>
          <a:lstStyle/>
          <a:p>
            <a:r>
              <a:rPr lang="en-US" b="1" dirty="0">
                <a:solidFill>
                  <a:srgbClr val="002060"/>
                </a:solidFill>
              </a:rPr>
              <a:t>. Detail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3BB749F-89D0-424D-B6DF-4C4B8EB53D01}"/>
              </a:ext>
            </a:extLst>
          </p:cNvPr>
          <p:cNvGraphicFramePr>
            <a:graphicFrameLocks noGrp="1"/>
          </p:cNvGraphicFramePr>
          <p:nvPr>
            <p:extLst>
              <p:ext uri="{D42A27DB-BD31-4B8C-83A1-F6EECF244321}">
                <p14:modId xmlns:p14="http://schemas.microsoft.com/office/powerpoint/2010/main" val="3374044578"/>
              </p:ext>
            </p:extLst>
          </p:nvPr>
        </p:nvGraphicFramePr>
        <p:xfrm>
          <a:off x="8525410" y="0"/>
          <a:ext cx="3666590" cy="343741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85784663"/>
                    </a:ext>
                  </a:extLst>
                </a:gridCol>
                <a:gridCol w="2613304">
                  <a:extLst>
                    <a:ext uri="{9D8B030D-6E8A-4147-A177-3AD203B41FA5}">
                      <a16:colId xmlns:a16="http://schemas.microsoft.com/office/drawing/2014/main" val="474822287"/>
                    </a:ext>
                  </a:extLst>
                </a:gridCol>
              </a:tblGrid>
              <a:tr h="39466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81463366"/>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a:t>
                      </a:r>
                    </a:p>
                  </a:txBody>
                  <a:tcPr anchor="ctr">
                    <a:solidFill>
                      <a:schemeClr val="bg1">
                        <a:lumMod val="95000"/>
                      </a:schemeClr>
                    </a:solidFill>
                  </a:tcPr>
                </a:tc>
                <a:extLst>
                  <a:ext uri="{0D108BD9-81ED-4DB2-BD59-A6C34878D82A}">
                    <a16:rowId xmlns:a16="http://schemas.microsoft.com/office/drawing/2014/main" val="3164517588"/>
                  </a:ext>
                </a:extLst>
              </a:tr>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of course</a:t>
                      </a:r>
                    </a:p>
                  </a:txBody>
                  <a:tcPr anchor="ctr">
                    <a:solidFill>
                      <a:srgbClr val="D6F6F0"/>
                    </a:solidFill>
                  </a:tcPr>
                </a:tc>
                <a:extLst>
                  <a:ext uri="{0D108BD9-81ED-4DB2-BD59-A6C34878D82A}">
                    <a16:rowId xmlns:a16="http://schemas.microsoft.com/office/drawing/2014/main" val="272375556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Category of course</a:t>
                      </a:r>
                    </a:p>
                  </a:txBody>
                  <a:tcPr anchor="ctr">
                    <a:solidFill>
                      <a:schemeClr val="bg1">
                        <a:lumMod val="95000"/>
                      </a:schemeClr>
                    </a:solidFill>
                  </a:tcPr>
                </a:tc>
                <a:extLst>
                  <a:ext uri="{0D108BD9-81ED-4DB2-BD59-A6C34878D82A}">
                    <a16:rowId xmlns:a16="http://schemas.microsoft.com/office/drawing/2014/main" val="2011341609"/>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Price of course</a:t>
                      </a:r>
                    </a:p>
                  </a:txBody>
                  <a:tcPr anchor="ctr">
                    <a:solidFill>
                      <a:srgbClr val="D6F6F0"/>
                    </a:solidFill>
                  </a:tcPr>
                </a:tc>
                <a:extLst>
                  <a:ext uri="{0D108BD9-81ED-4DB2-BD59-A6C34878D82A}">
                    <a16:rowId xmlns:a16="http://schemas.microsoft.com/office/drawing/2014/main" val="1886687647"/>
                  </a:ext>
                </a:extLst>
              </a:tr>
            </a:tbl>
          </a:graphicData>
        </a:graphic>
      </p:graphicFrame>
      <p:graphicFrame>
        <p:nvGraphicFramePr>
          <p:cNvPr id="9" name="Table 8">
            <a:extLst>
              <a:ext uri="{FF2B5EF4-FFF2-40B4-BE49-F238E27FC236}">
                <a16:creationId xmlns:a16="http://schemas.microsoft.com/office/drawing/2014/main" id="{AB96F47F-6266-4530-9B9E-F91137073E12}"/>
              </a:ext>
            </a:extLst>
          </p:cNvPr>
          <p:cNvGraphicFramePr>
            <a:graphicFrameLocks noGrp="1"/>
          </p:cNvGraphicFramePr>
          <p:nvPr>
            <p:extLst>
              <p:ext uri="{D42A27DB-BD31-4B8C-83A1-F6EECF244321}">
                <p14:modId xmlns:p14="http://schemas.microsoft.com/office/powerpoint/2010/main" val="945492691"/>
              </p:ext>
            </p:extLst>
          </p:nvPr>
        </p:nvGraphicFramePr>
        <p:xfrm>
          <a:off x="8525410" y="3437417"/>
          <a:ext cx="3666590" cy="236023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09286177"/>
                    </a:ext>
                  </a:extLst>
                </a:gridCol>
                <a:gridCol w="2613304">
                  <a:extLst>
                    <a:ext uri="{9D8B030D-6E8A-4147-A177-3AD203B41FA5}">
                      <a16:colId xmlns:a16="http://schemas.microsoft.com/office/drawing/2014/main" val="1947821911"/>
                    </a:ext>
                  </a:extLst>
                </a:gridCol>
              </a:tblGrid>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Redirec</a:t>
                      </a:r>
                      <a:r>
                        <a:rPr lang="en-US" altLang="ko-KR" sz="1800" dirty="0">
                          <a:solidFill>
                            <a:srgbClr val="002060"/>
                          </a:solidFill>
                          <a:latin typeface="Calibri(Body)"/>
                          <a:ea typeface="나눔고딕" panose="020D0604000000000000" pitchFamily="50" charset="-127"/>
                          <a:sym typeface="Wingdings" panose="05000000000000000000" pitchFamily="2" charset="2"/>
                        </a:rPr>
                        <a:t> to edit course page</a:t>
                      </a:r>
                    </a:p>
                  </a:txBody>
                  <a:tcPr anchor="ctr">
                    <a:solidFill>
                      <a:srgbClr val="D6F6F0"/>
                    </a:solidFill>
                  </a:tcPr>
                </a:tc>
                <a:extLst>
                  <a:ext uri="{0D108BD9-81ED-4DB2-BD59-A6C34878D82A}">
                    <a16:rowId xmlns:a16="http://schemas.microsoft.com/office/drawing/2014/main" val="1913402194"/>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Description course</a:t>
                      </a:r>
                    </a:p>
                  </a:txBody>
                  <a:tcPr anchor="ctr">
                    <a:solidFill>
                      <a:schemeClr val="bg1">
                        <a:lumMod val="95000"/>
                      </a:schemeClr>
                    </a:solidFill>
                  </a:tcPr>
                </a:tc>
                <a:extLst>
                  <a:ext uri="{0D108BD9-81ED-4DB2-BD59-A6C34878D82A}">
                    <a16:rowId xmlns:a16="http://schemas.microsoft.com/office/drawing/2014/main" val="90301800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Delete course </a:t>
                      </a:r>
                    </a:p>
                    <a:p>
                      <a:r>
                        <a:rPr lang="en-US" sz="1800" b="0" i="0" kern="1200" dirty="0">
                          <a:solidFill>
                            <a:schemeClr val="dk1"/>
                          </a:solidFill>
                          <a:effectLst/>
                          <a:latin typeface="+mn-lt"/>
                          <a:ea typeface="+mn-ea"/>
                          <a:cs typeface="+mn-cs"/>
                        </a:rPr>
                        <a:t>Redirect to list all course</a:t>
                      </a:r>
                    </a:p>
                  </a:txBody>
                  <a:tcPr anchor="ctr">
                    <a:solidFill>
                      <a:srgbClr val="D6F6F0"/>
                    </a:solidFill>
                  </a:tcPr>
                </a:tc>
                <a:extLst>
                  <a:ext uri="{0D108BD9-81ED-4DB2-BD59-A6C34878D82A}">
                    <a16:rowId xmlns:a16="http://schemas.microsoft.com/office/drawing/2014/main" val="2824029895"/>
                  </a:ext>
                </a:extLst>
              </a:tr>
            </a:tbl>
          </a:graphicData>
        </a:graphic>
      </p:graphicFrame>
    </p:spTree>
    <p:extLst>
      <p:ext uri="{BB962C8B-B14F-4D97-AF65-F5344CB8AC3E}">
        <p14:creationId xmlns:p14="http://schemas.microsoft.com/office/powerpoint/2010/main" val="3237550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4B272-2731-416B-9C3E-679C560C6435}"/>
              </a:ext>
            </a:extLst>
          </p:cNvPr>
          <p:cNvPicPr>
            <a:picLocks noChangeAspect="1"/>
          </p:cNvPicPr>
          <p:nvPr/>
        </p:nvPicPr>
        <p:blipFill>
          <a:blip r:embed="rId2"/>
          <a:stretch>
            <a:fillRect/>
          </a:stretch>
        </p:blipFill>
        <p:spPr>
          <a:xfrm>
            <a:off x="1078523" y="1501558"/>
            <a:ext cx="6795083" cy="4785919"/>
          </a:xfrm>
          <a:prstGeom prst="rect">
            <a:avLst/>
          </a:prstGeom>
        </p:spPr>
      </p:pic>
      <p:graphicFrame>
        <p:nvGraphicFramePr>
          <p:cNvPr id="4" name="Table 3">
            <a:extLst>
              <a:ext uri="{FF2B5EF4-FFF2-40B4-BE49-F238E27FC236}">
                <a16:creationId xmlns:a16="http://schemas.microsoft.com/office/drawing/2014/main" id="{19C871B5-B2C7-40B8-9D8F-4D175B910B91}"/>
              </a:ext>
            </a:extLst>
          </p:cNvPr>
          <p:cNvGraphicFramePr>
            <a:graphicFrameLocks noGrp="1"/>
          </p:cNvGraphicFramePr>
          <p:nvPr>
            <p:extLst>
              <p:ext uri="{D42A27DB-BD31-4B8C-83A1-F6EECF244321}">
                <p14:modId xmlns:p14="http://schemas.microsoft.com/office/powerpoint/2010/main" val="1287742566"/>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88871580"/>
                    </a:ext>
                  </a:extLst>
                </a:gridCol>
                <a:gridCol w="2613304">
                  <a:extLst>
                    <a:ext uri="{9D8B030D-6E8A-4147-A177-3AD203B41FA5}">
                      <a16:colId xmlns:a16="http://schemas.microsoft.com/office/drawing/2014/main" val="211988628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3288220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3078022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963480955"/>
                  </a:ext>
                </a:extLst>
              </a:tr>
            </a:tbl>
          </a:graphicData>
        </a:graphic>
      </p:graphicFrame>
      <p:graphicFrame>
        <p:nvGraphicFramePr>
          <p:cNvPr id="5" name="Table 4">
            <a:extLst>
              <a:ext uri="{FF2B5EF4-FFF2-40B4-BE49-F238E27FC236}">
                <a16:creationId xmlns:a16="http://schemas.microsoft.com/office/drawing/2014/main" id="{007D2F1C-7860-4FED-A803-7D5520E2F965}"/>
              </a:ext>
            </a:extLst>
          </p:cNvPr>
          <p:cNvGraphicFramePr>
            <a:graphicFrameLocks noGrp="1"/>
          </p:cNvGraphicFramePr>
          <p:nvPr>
            <p:extLst>
              <p:ext uri="{D42A27DB-BD31-4B8C-83A1-F6EECF244321}">
                <p14:modId xmlns:p14="http://schemas.microsoft.com/office/powerpoint/2010/main" val="322889524"/>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110288939"/>
                  </a:ext>
                </a:extLst>
              </a:tr>
            </a:tbl>
          </a:graphicData>
        </a:graphic>
      </p:graphicFrame>
      <p:graphicFrame>
        <p:nvGraphicFramePr>
          <p:cNvPr id="6" name="Table 5">
            <a:extLst>
              <a:ext uri="{FF2B5EF4-FFF2-40B4-BE49-F238E27FC236}">
                <a16:creationId xmlns:a16="http://schemas.microsoft.com/office/drawing/2014/main" id="{2BCC1345-6204-46AC-9837-F5FB37668653}"/>
              </a:ext>
            </a:extLst>
          </p:cNvPr>
          <p:cNvGraphicFramePr>
            <a:graphicFrameLocks noGrp="1"/>
          </p:cNvGraphicFramePr>
          <p:nvPr>
            <p:extLst>
              <p:ext uri="{D42A27DB-BD31-4B8C-83A1-F6EECF244321}">
                <p14:modId xmlns:p14="http://schemas.microsoft.com/office/powerpoint/2010/main" val="2998529903"/>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rgbClr val="D6F6F0"/>
                    </a:solidFill>
                  </a:tcPr>
                </a:tc>
                <a:extLst>
                  <a:ext uri="{0D108BD9-81ED-4DB2-BD59-A6C34878D82A}">
                    <a16:rowId xmlns:a16="http://schemas.microsoft.com/office/drawing/2014/main" val="110288939"/>
                  </a:ext>
                </a:extLst>
              </a:tr>
            </a:tbl>
          </a:graphicData>
        </a:graphic>
      </p:graphicFrame>
      <p:sp>
        <p:nvSpPr>
          <p:cNvPr id="8" name="TextBox 7">
            <a:extLst>
              <a:ext uri="{FF2B5EF4-FFF2-40B4-BE49-F238E27FC236}">
                <a16:creationId xmlns:a16="http://schemas.microsoft.com/office/drawing/2014/main" id="{8FC9EEA4-D42A-4DF6-878F-A88E78058150}"/>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Edit course page</a:t>
            </a:r>
            <a:endParaRPr lang="vi-VN" b="1" dirty="0">
              <a:solidFill>
                <a:srgbClr val="002060"/>
              </a:solidFill>
            </a:endParaRPr>
          </a:p>
        </p:txBody>
      </p:sp>
    </p:spTree>
    <p:extLst>
      <p:ext uri="{BB962C8B-B14F-4D97-AF65-F5344CB8AC3E}">
        <p14:creationId xmlns:p14="http://schemas.microsoft.com/office/powerpoint/2010/main" val="1435907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588D7-0B6D-4DB0-8BE8-04342954B8FC}"/>
              </a:ext>
            </a:extLst>
          </p:cNvPr>
          <p:cNvPicPr>
            <a:picLocks noChangeAspect="1"/>
          </p:cNvPicPr>
          <p:nvPr/>
        </p:nvPicPr>
        <p:blipFill>
          <a:blip r:embed="rId2"/>
          <a:stretch>
            <a:fillRect/>
          </a:stretch>
        </p:blipFill>
        <p:spPr>
          <a:xfrm>
            <a:off x="523630" y="426261"/>
            <a:ext cx="7701094" cy="5767431"/>
          </a:xfrm>
          <a:prstGeom prst="rect">
            <a:avLst/>
          </a:prstGeom>
        </p:spPr>
      </p:pic>
      <p:graphicFrame>
        <p:nvGraphicFramePr>
          <p:cNvPr id="4" name="Table 3">
            <a:extLst>
              <a:ext uri="{FF2B5EF4-FFF2-40B4-BE49-F238E27FC236}">
                <a16:creationId xmlns:a16="http://schemas.microsoft.com/office/drawing/2014/main" id="{ECCF3B50-0A6D-4ACB-B5BC-ED2115D1AF81}"/>
              </a:ext>
            </a:extLst>
          </p:cNvPr>
          <p:cNvGraphicFramePr>
            <a:graphicFrameLocks noGrp="1"/>
          </p:cNvGraphicFramePr>
          <p:nvPr>
            <p:extLst>
              <p:ext uri="{D42A27DB-BD31-4B8C-83A1-F6EECF244321}">
                <p14:modId xmlns:p14="http://schemas.microsoft.com/office/powerpoint/2010/main" val="395449619"/>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76058047"/>
                    </a:ext>
                  </a:extLst>
                </a:gridCol>
                <a:gridCol w="2613304">
                  <a:extLst>
                    <a:ext uri="{9D8B030D-6E8A-4147-A177-3AD203B41FA5}">
                      <a16:colId xmlns:a16="http://schemas.microsoft.com/office/drawing/2014/main" val="2262120445"/>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31274967"/>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book redirect edit book page</a:t>
                      </a:r>
                    </a:p>
                  </a:txBody>
                  <a:tcPr anchor="ctr">
                    <a:solidFill>
                      <a:schemeClr val="bg1">
                        <a:lumMod val="95000"/>
                      </a:schemeClr>
                    </a:solidFill>
                  </a:tcPr>
                </a:tc>
                <a:extLst>
                  <a:ext uri="{0D108BD9-81ED-4DB2-BD59-A6C34878D82A}">
                    <a16:rowId xmlns:a16="http://schemas.microsoft.com/office/drawing/2014/main" val="1831867432"/>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book</a:t>
                      </a:r>
                    </a:p>
                  </a:txBody>
                  <a:tcPr anchor="ctr">
                    <a:solidFill>
                      <a:srgbClr val="D6F6F0"/>
                    </a:solidFill>
                  </a:tcPr>
                </a:tc>
                <a:extLst>
                  <a:ext uri="{0D108BD9-81ED-4DB2-BD59-A6C34878D82A}">
                    <a16:rowId xmlns:a16="http://schemas.microsoft.com/office/drawing/2014/main" val="4187440413"/>
                  </a:ext>
                </a:extLst>
              </a:tr>
            </a:tbl>
          </a:graphicData>
        </a:graphic>
      </p:graphicFrame>
      <p:graphicFrame>
        <p:nvGraphicFramePr>
          <p:cNvPr id="5" name="Table 4">
            <a:extLst>
              <a:ext uri="{FF2B5EF4-FFF2-40B4-BE49-F238E27FC236}">
                <a16:creationId xmlns:a16="http://schemas.microsoft.com/office/drawing/2014/main" id="{C3FDF1AB-7569-406F-A5C2-B1694B863641}"/>
              </a:ext>
            </a:extLst>
          </p:cNvPr>
          <p:cNvGraphicFramePr>
            <a:graphicFrameLocks noGrp="1"/>
          </p:cNvGraphicFramePr>
          <p:nvPr>
            <p:extLst>
              <p:ext uri="{D42A27DB-BD31-4B8C-83A1-F6EECF244321}">
                <p14:modId xmlns:p14="http://schemas.microsoft.com/office/powerpoint/2010/main" val="4177681705"/>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44340229"/>
                    </a:ext>
                  </a:extLst>
                </a:gridCol>
                <a:gridCol w="2613304">
                  <a:extLst>
                    <a:ext uri="{9D8B030D-6E8A-4147-A177-3AD203B41FA5}">
                      <a16:colId xmlns:a16="http://schemas.microsoft.com/office/drawing/2014/main" val="576176077"/>
                    </a:ext>
                  </a:extLst>
                </a:gridCol>
              </a:tblGrid>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save book ,if admin not yet accept it show not check, and click it redirect to checkbook page .If admin accept it </a:t>
                      </a:r>
                      <a:r>
                        <a:rPr lang="en-US" altLang="ko-KR" sz="1800" dirty="0" err="1">
                          <a:solidFill>
                            <a:srgbClr val="002060"/>
                          </a:solidFill>
                          <a:latin typeface="Calibri(Body)"/>
                          <a:ea typeface="나눔고딕" panose="020D0604000000000000" pitchFamily="50" charset="-127"/>
                          <a:sym typeface="Wingdings" panose="05000000000000000000" pitchFamily="2" charset="2"/>
                        </a:rPr>
                        <a:t>it</a:t>
                      </a:r>
                      <a:r>
                        <a:rPr lang="en-US" altLang="ko-KR" sz="1800" dirty="0">
                          <a:solidFill>
                            <a:srgbClr val="002060"/>
                          </a:solidFill>
                          <a:latin typeface="Calibri(Body)"/>
                          <a:ea typeface="나눔고딕" panose="020D0604000000000000" pitchFamily="50" charset="-127"/>
                          <a:sym typeface="Wingdings" panose="05000000000000000000" pitchFamily="2" charset="2"/>
                        </a:rPr>
                        <a:t> show </a:t>
                      </a:r>
                      <a:r>
                        <a:rPr lang="en-US" altLang="ko-KR" sz="1800" dirty="0" err="1">
                          <a:solidFill>
                            <a:srgbClr val="002060"/>
                          </a:solidFill>
                          <a:latin typeface="Calibri(Body)"/>
                          <a:ea typeface="나눔고딕" panose="020D0604000000000000" pitchFamily="50" charset="-127"/>
                          <a:sym typeface="Wingdings" panose="05000000000000000000" pitchFamily="2" charset="2"/>
                        </a:rPr>
                        <a:t>cheked</a:t>
                      </a:r>
                      <a:r>
                        <a:rPr lang="en-US" altLang="ko-KR" sz="1800" dirty="0">
                          <a:solidFill>
                            <a:srgbClr val="002060"/>
                          </a:solidFill>
                          <a:latin typeface="Calibri(Body)"/>
                          <a:ea typeface="나눔고딕" panose="020D0604000000000000" pitchFamily="50" charset="-127"/>
                          <a:sym typeface="Wingdings" panose="05000000000000000000" pitchFamily="2" charset="2"/>
                        </a:rPr>
                        <a:t> ,it cannot click</a:t>
                      </a:r>
                    </a:p>
                  </a:txBody>
                  <a:tcPr anchor="ctr">
                    <a:solidFill>
                      <a:srgbClr val="D6F6F0"/>
                    </a:solidFill>
                  </a:tcPr>
                </a:tc>
                <a:extLst>
                  <a:ext uri="{0D108BD9-81ED-4DB2-BD59-A6C34878D82A}">
                    <a16:rowId xmlns:a16="http://schemas.microsoft.com/office/drawing/2014/main" val="1712354571"/>
                  </a:ext>
                </a:extLst>
              </a:tr>
            </a:tbl>
          </a:graphicData>
        </a:graphic>
      </p:graphicFrame>
    </p:spTree>
    <p:extLst>
      <p:ext uri="{BB962C8B-B14F-4D97-AF65-F5344CB8AC3E}">
        <p14:creationId xmlns:p14="http://schemas.microsoft.com/office/powerpoint/2010/main" val="13727885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8A1BC-186A-4084-A2FD-76AA50E89306}"/>
              </a:ext>
            </a:extLst>
          </p:cNvPr>
          <p:cNvPicPr>
            <a:picLocks noChangeAspect="1"/>
          </p:cNvPicPr>
          <p:nvPr/>
        </p:nvPicPr>
        <p:blipFill>
          <a:blip r:embed="rId2"/>
          <a:stretch>
            <a:fillRect/>
          </a:stretch>
        </p:blipFill>
        <p:spPr>
          <a:xfrm>
            <a:off x="984738" y="920279"/>
            <a:ext cx="7130642" cy="5171813"/>
          </a:xfrm>
          <a:prstGeom prst="rect">
            <a:avLst/>
          </a:prstGeom>
        </p:spPr>
      </p:pic>
      <p:sp>
        <p:nvSpPr>
          <p:cNvPr id="5" name="TextBox 4">
            <a:extLst>
              <a:ext uri="{FF2B5EF4-FFF2-40B4-BE49-F238E27FC236}">
                <a16:creationId xmlns:a16="http://schemas.microsoft.com/office/drawing/2014/main" id="{96824FA0-962A-4549-9806-BA670CEAB775}"/>
              </a:ext>
            </a:extLst>
          </p:cNvPr>
          <p:cNvSpPr txBox="1"/>
          <p:nvPr/>
        </p:nvSpPr>
        <p:spPr>
          <a:xfrm>
            <a:off x="806742" y="261205"/>
            <a:ext cx="6094602" cy="369332"/>
          </a:xfrm>
          <a:prstGeom prst="rect">
            <a:avLst/>
          </a:prstGeom>
          <a:noFill/>
        </p:spPr>
        <p:txBody>
          <a:bodyPr wrap="square">
            <a:spAutoFit/>
          </a:bodyPr>
          <a:lstStyle/>
          <a:p>
            <a:r>
              <a:rPr lang="en-US" b="1" dirty="0">
                <a:solidFill>
                  <a:srgbClr val="002060"/>
                </a:solidFill>
              </a:rPr>
              <a:t>. Edit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682CB6A-A4A2-44FD-A2CD-76A87ABC7525}"/>
              </a:ext>
            </a:extLst>
          </p:cNvPr>
          <p:cNvGraphicFramePr>
            <a:graphicFrameLocks noGrp="1"/>
          </p:cNvGraphicFramePr>
          <p:nvPr>
            <p:extLst>
              <p:ext uri="{D42A27DB-BD31-4B8C-83A1-F6EECF244321}">
                <p14:modId xmlns:p14="http://schemas.microsoft.com/office/powerpoint/2010/main" val="676530630"/>
              </p:ext>
            </p:extLst>
          </p:nvPr>
        </p:nvGraphicFramePr>
        <p:xfrm>
          <a:off x="8337958" y="36801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246570318"/>
                    </a:ext>
                  </a:extLst>
                </a:gridCol>
                <a:gridCol w="2613304">
                  <a:extLst>
                    <a:ext uri="{9D8B030D-6E8A-4147-A177-3AD203B41FA5}">
                      <a16:colId xmlns:a16="http://schemas.microsoft.com/office/drawing/2014/main" val="113438976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2856467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book will appear on input</a:t>
                      </a:r>
                    </a:p>
                  </a:txBody>
                  <a:tcPr anchor="ctr">
                    <a:solidFill>
                      <a:schemeClr val="bg1">
                        <a:lumMod val="95000"/>
                      </a:schemeClr>
                    </a:solidFill>
                  </a:tcPr>
                </a:tc>
                <a:extLst>
                  <a:ext uri="{0D108BD9-81ED-4DB2-BD59-A6C34878D82A}">
                    <a16:rowId xmlns:a16="http://schemas.microsoft.com/office/drawing/2014/main" val="284324229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book page</a:t>
                      </a:r>
                    </a:p>
                  </a:txBody>
                  <a:tcPr anchor="ctr">
                    <a:solidFill>
                      <a:srgbClr val="D6F6F0"/>
                    </a:solidFill>
                  </a:tcPr>
                </a:tc>
                <a:extLst>
                  <a:ext uri="{0D108BD9-81ED-4DB2-BD59-A6C34878D82A}">
                    <a16:rowId xmlns:a16="http://schemas.microsoft.com/office/drawing/2014/main" val="3270196023"/>
                  </a:ext>
                </a:extLst>
              </a:tr>
            </a:tbl>
          </a:graphicData>
        </a:graphic>
      </p:graphicFrame>
    </p:spTree>
    <p:extLst>
      <p:ext uri="{BB962C8B-B14F-4D97-AF65-F5344CB8AC3E}">
        <p14:creationId xmlns:p14="http://schemas.microsoft.com/office/powerpoint/2010/main" val="911707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AFCD-C56F-4418-8A1A-5BC0A6101E14}"/>
              </a:ext>
            </a:extLst>
          </p:cNvPr>
          <p:cNvPicPr>
            <a:picLocks noChangeAspect="1"/>
          </p:cNvPicPr>
          <p:nvPr/>
        </p:nvPicPr>
        <p:blipFill>
          <a:blip r:embed="rId2"/>
          <a:stretch>
            <a:fillRect/>
          </a:stretch>
        </p:blipFill>
        <p:spPr>
          <a:xfrm>
            <a:off x="1056475" y="956345"/>
            <a:ext cx="6694415" cy="4945310"/>
          </a:xfrm>
          <a:prstGeom prst="rect">
            <a:avLst/>
          </a:prstGeom>
        </p:spPr>
      </p:pic>
      <p:sp>
        <p:nvSpPr>
          <p:cNvPr id="5" name="TextBox 4">
            <a:extLst>
              <a:ext uri="{FF2B5EF4-FFF2-40B4-BE49-F238E27FC236}">
                <a16:creationId xmlns:a16="http://schemas.microsoft.com/office/drawing/2014/main" id="{0F246C51-03E6-43B2-B476-EB7445EA1C63}"/>
              </a:ext>
            </a:extLst>
          </p:cNvPr>
          <p:cNvSpPr txBox="1"/>
          <p:nvPr/>
        </p:nvSpPr>
        <p:spPr>
          <a:xfrm>
            <a:off x="1056475" y="252027"/>
            <a:ext cx="6094602" cy="369332"/>
          </a:xfrm>
          <a:prstGeom prst="rect">
            <a:avLst/>
          </a:prstGeom>
          <a:noFill/>
        </p:spPr>
        <p:txBody>
          <a:bodyPr wrap="square">
            <a:spAutoFit/>
          </a:bodyPr>
          <a:lstStyle/>
          <a:p>
            <a:r>
              <a:rPr lang="en-US" b="1" dirty="0">
                <a:solidFill>
                  <a:srgbClr val="002060"/>
                </a:solidFill>
              </a:rPr>
              <a:t>. Check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8E9F251-5527-4864-9239-9A79CBBFBE28}"/>
              </a:ext>
            </a:extLst>
          </p:cNvPr>
          <p:cNvGraphicFramePr>
            <a:graphicFrameLocks noGrp="1"/>
          </p:cNvGraphicFramePr>
          <p:nvPr>
            <p:extLst>
              <p:ext uri="{D42A27DB-BD31-4B8C-83A1-F6EECF244321}">
                <p14:modId xmlns:p14="http://schemas.microsoft.com/office/powerpoint/2010/main" val="3883946133"/>
              </p:ext>
            </p:extLst>
          </p:nvPr>
        </p:nvGraphicFramePr>
        <p:xfrm>
          <a:off x="8525410"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56505921"/>
                    </a:ext>
                  </a:extLst>
                </a:gridCol>
                <a:gridCol w="2613304">
                  <a:extLst>
                    <a:ext uri="{9D8B030D-6E8A-4147-A177-3AD203B41FA5}">
                      <a16:colId xmlns:a16="http://schemas.microsoft.com/office/drawing/2014/main" val="194515095"/>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595310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book ,it will delete book and save database ,and it will show list book page</a:t>
                      </a:r>
                    </a:p>
                  </a:txBody>
                  <a:tcPr anchor="ctr">
                    <a:solidFill>
                      <a:schemeClr val="bg1">
                        <a:lumMod val="95000"/>
                      </a:schemeClr>
                    </a:solidFill>
                  </a:tcPr>
                </a:tc>
                <a:extLst>
                  <a:ext uri="{0D108BD9-81ED-4DB2-BD59-A6C34878D82A}">
                    <a16:rowId xmlns:a16="http://schemas.microsoft.com/office/drawing/2014/main" val="1072007570"/>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book and it will be delete in this page  and it will be delete in list book page</a:t>
                      </a:r>
                    </a:p>
                  </a:txBody>
                  <a:tcPr anchor="ctr">
                    <a:solidFill>
                      <a:srgbClr val="D6F6F0"/>
                    </a:solidFill>
                  </a:tcPr>
                </a:tc>
                <a:extLst>
                  <a:ext uri="{0D108BD9-81ED-4DB2-BD59-A6C34878D82A}">
                    <a16:rowId xmlns:a16="http://schemas.microsoft.com/office/drawing/2014/main" val="1798094962"/>
                  </a:ext>
                </a:extLst>
              </a:tr>
            </a:tbl>
          </a:graphicData>
        </a:graphic>
      </p:graphicFrame>
      <p:graphicFrame>
        <p:nvGraphicFramePr>
          <p:cNvPr id="7" name="Table 6">
            <a:extLst>
              <a:ext uri="{FF2B5EF4-FFF2-40B4-BE49-F238E27FC236}">
                <a16:creationId xmlns:a16="http://schemas.microsoft.com/office/drawing/2014/main" id="{22AEBC26-E9F2-4B8E-B927-DF5A360D041D}"/>
              </a:ext>
            </a:extLst>
          </p:cNvPr>
          <p:cNvGraphicFramePr>
            <a:graphicFrameLocks noGrp="1"/>
          </p:cNvGraphicFramePr>
          <p:nvPr>
            <p:extLst>
              <p:ext uri="{D42A27DB-BD31-4B8C-83A1-F6EECF244321}">
                <p14:modId xmlns:p14="http://schemas.microsoft.com/office/powerpoint/2010/main" val="231631397"/>
              </p:ext>
            </p:extLst>
          </p:nvPr>
        </p:nvGraphicFramePr>
        <p:xfrm>
          <a:off x="8525410"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71399682"/>
                    </a:ext>
                  </a:extLst>
                </a:gridCol>
                <a:gridCol w="2613304">
                  <a:extLst>
                    <a:ext uri="{9D8B030D-6E8A-4147-A177-3AD203B41FA5}">
                      <a16:colId xmlns:a16="http://schemas.microsoft.com/office/drawing/2014/main" val="845955445"/>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Book with status not yet check</a:t>
                      </a:r>
                    </a:p>
                  </a:txBody>
                  <a:tcPr anchor="ctr">
                    <a:solidFill>
                      <a:srgbClr val="D6F6F0"/>
                    </a:solidFill>
                  </a:tcPr>
                </a:tc>
                <a:extLst>
                  <a:ext uri="{0D108BD9-81ED-4DB2-BD59-A6C34878D82A}">
                    <a16:rowId xmlns:a16="http://schemas.microsoft.com/office/drawing/2014/main" val="2716954742"/>
                  </a:ext>
                </a:extLst>
              </a:tr>
            </a:tbl>
          </a:graphicData>
        </a:graphic>
      </p:graphicFrame>
    </p:spTree>
    <p:extLst>
      <p:ext uri="{BB962C8B-B14F-4D97-AF65-F5344CB8AC3E}">
        <p14:creationId xmlns:p14="http://schemas.microsoft.com/office/powerpoint/2010/main" val="158851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2753586-DA12-4F80-AD79-C22AA708AE02}"/>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Use case diagram</a:t>
            </a:r>
            <a:endParaRPr lang="ko-KR" altLang="en-US" sz="2800" dirty="0">
              <a:solidFill>
                <a:schemeClr val="bg1"/>
              </a:solidFill>
              <a:latin typeface="+mj-lt"/>
            </a:endParaRPr>
          </a:p>
        </p:txBody>
      </p:sp>
    </p:spTree>
    <p:extLst>
      <p:ext uri="{BB962C8B-B14F-4D97-AF65-F5344CB8AC3E}">
        <p14:creationId xmlns:p14="http://schemas.microsoft.com/office/powerpoint/2010/main" val="210039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137184-7EDF-4ECE-A5E7-4F5AF4AFF45C}"/>
              </a:ext>
            </a:extLst>
          </p:cNvPr>
          <p:cNvPicPr>
            <a:picLocks noChangeAspect="1"/>
          </p:cNvPicPr>
          <p:nvPr/>
        </p:nvPicPr>
        <p:blipFill>
          <a:blip r:embed="rId2"/>
          <a:stretch>
            <a:fillRect/>
          </a:stretch>
        </p:blipFill>
        <p:spPr>
          <a:xfrm>
            <a:off x="687754" y="910313"/>
            <a:ext cx="8078598" cy="5238926"/>
          </a:xfrm>
          <a:prstGeom prst="rect">
            <a:avLst/>
          </a:prstGeom>
        </p:spPr>
      </p:pic>
      <p:sp>
        <p:nvSpPr>
          <p:cNvPr id="7" name="TextBox 6">
            <a:extLst>
              <a:ext uri="{FF2B5EF4-FFF2-40B4-BE49-F238E27FC236}">
                <a16:creationId xmlns:a16="http://schemas.microsoft.com/office/drawing/2014/main" id="{5F64E40D-753C-41B6-B8E8-9567BE4B4283}"/>
              </a:ext>
            </a:extLst>
          </p:cNvPr>
          <p:cNvSpPr txBox="1"/>
          <p:nvPr/>
        </p:nvSpPr>
        <p:spPr>
          <a:xfrm>
            <a:off x="789354" y="262972"/>
            <a:ext cx="6094602" cy="369332"/>
          </a:xfrm>
          <a:prstGeom prst="rect">
            <a:avLst/>
          </a:prstGeom>
          <a:noFill/>
        </p:spPr>
        <p:txBody>
          <a:bodyPr wrap="square">
            <a:spAutoFit/>
          </a:bodyPr>
          <a:lstStyle/>
          <a:p>
            <a:r>
              <a:rPr lang="en-US" b="1" dirty="0">
                <a:solidFill>
                  <a:srgbClr val="002060"/>
                </a:solidFill>
              </a:rPr>
              <a:t>. List lesson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102814A5-BBD6-49E9-9395-9DE86931D8C3}"/>
              </a:ext>
            </a:extLst>
          </p:cNvPr>
          <p:cNvGraphicFramePr>
            <a:graphicFrameLocks noGrp="1"/>
          </p:cNvGraphicFramePr>
          <p:nvPr>
            <p:extLst>
              <p:ext uri="{D42A27DB-BD31-4B8C-83A1-F6EECF244321}">
                <p14:modId xmlns:p14="http://schemas.microsoft.com/office/powerpoint/2010/main" val="1962548163"/>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90159797"/>
                    </a:ext>
                  </a:extLst>
                </a:gridCol>
                <a:gridCol w="2613304">
                  <a:extLst>
                    <a:ext uri="{9D8B030D-6E8A-4147-A177-3AD203B41FA5}">
                      <a16:colId xmlns:a16="http://schemas.microsoft.com/office/drawing/2014/main" val="4111012361"/>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23897325"/>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lesson</a:t>
                      </a:r>
                    </a:p>
                  </a:txBody>
                  <a:tcPr anchor="ctr">
                    <a:solidFill>
                      <a:schemeClr val="bg1">
                        <a:lumMod val="95000"/>
                      </a:schemeClr>
                    </a:solidFill>
                  </a:tcPr>
                </a:tc>
                <a:extLst>
                  <a:ext uri="{0D108BD9-81ED-4DB2-BD59-A6C34878D82A}">
                    <a16:rowId xmlns:a16="http://schemas.microsoft.com/office/drawing/2014/main" val="3472864909"/>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lesson</a:t>
                      </a:r>
                    </a:p>
                  </a:txBody>
                  <a:tcPr anchor="ctr">
                    <a:solidFill>
                      <a:srgbClr val="D6F6F0"/>
                    </a:solidFill>
                  </a:tcPr>
                </a:tc>
                <a:extLst>
                  <a:ext uri="{0D108BD9-81ED-4DB2-BD59-A6C34878D82A}">
                    <a16:rowId xmlns:a16="http://schemas.microsoft.com/office/drawing/2014/main" val="4061329640"/>
                  </a:ext>
                </a:extLst>
              </a:tr>
            </a:tbl>
          </a:graphicData>
        </a:graphic>
      </p:graphicFrame>
      <p:graphicFrame>
        <p:nvGraphicFramePr>
          <p:cNvPr id="9" name="Table 8">
            <a:extLst>
              <a:ext uri="{FF2B5EF4-FFF2-40B4-BE49-F238E27FC236}">
                <a16:creationId xmlns:a16="http://schemas.microsoft.com/office/drawing/2014/main" id="{542018E1-F947-4092-B534-F31B1A1B68AE}"/>
              </a:ext>
            </a:extLst>
          </p:cNvPr>
          <p:cNvGraphicFramePr>
            <a:graphicFrameLocks noGrp="1"/>
          </p:cNvGraphicFramePr>
          <p:nvPr>
            <p:extLst>
              <p:ext uri="{D42A27DB-BD31-4B8C-83A1-F6EECF244321}">
                <p14:modId xmlns:p14="http://schemas.microsoft.com/office/powerpoint/2010/main" val="1803963203"/>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63989736"/>
                    </a:ext>
                  </a:extLst>
                </a:gridCol>
                <a:gridCol w="2613304">
                  <a:extLst>
                    <a:ext uri="{9D8B030D-6E8A-4147-A177-3AD203B41FA5}">
                      <a16:colId xmlns:a16="http://schemas.microsoft.com/office/drawing/2014/main" val="4174326268"/>
                    </a:ext>
                  </a:extLst>
                </a:gridCol>
              </a:tblGrid>
              <a:tr h="121114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lesson ,if admin not yet accept it show not check, and click it redirect to check lesson page .If admin accept it  show checked ,it cannot click</a:t>
                      </a:r>
                    </a:p>
                  </a:txBody>
                  <a:tcPr anchor="ctr">
                    <a:solidFill>
                      <a:srgbClr val="D6F6F0"/>
                    </a:solidFill>
                  </a:tcPr>
                </a:tc>
                <a:extLst>
                  <a:ext uri="{0D108BD9-81ED-4DB2-BD59-A6C34878D82A}">
                    <a16:rowId xmlns:a16="http://schemas.microsoft.com/office/drawing/2014/main" val="4089619522"/>
                  </a:ext>
                </a:extLst>
              </a:tr>
            </a:tbl>
          </a:graphicData>
        </a:graphic>
      </p:graphicFrame>
    </p:spTree>
    <p:extLst>
      <p:ext uri="{BB962C8B-B14F-4D97-AF65-F5344CB8AC3E}">
        <p14:creationId xmlns:p14="http://schemas.microsoft.com/office/powerpoint/2010/main" val="437110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23A30-ADC4-434E-9685-6B23F46D5B93}"/>
              </a:ext>
            </a:extLst>
          </p:cNvPr>
          <p:cNvPicPr>
            <a:picLocks noChangeAspect="1"/>
          </p:cNvPicPr>
          <p:nvPr/>
        </p:nvPicPr>
        <p:blipFill>
          <a:blip r:embed="rId2"/>
          <a:stretch>
            <a:fillRect/>
          </a:stretch>
        </p:blipFill>
        <p:spPr>
          <a:xfrm>
            <a:off x="969108" y="1007811"/>
            <a:ext cx="6542695" cy="4710418"/>
          </a:xfrm>
          <a:prstGeom prst="rect">
            <a:avLst/>
          </a:prstGeom>
        </p:spPr>
      </p:pic>
      <p:graphicFrame>
        <p:nvGraphicFramePr>
          <p:cNvPr id="4" name="Table 3">
            <a:extLst>
              <a:ext uri="{FF2B5EF4-FFF2-40B4-BE49-F238E27FC236}">
                <a16:creationId xmlns:a16="http://schemas.microsoft.com/office/drawing/2014/main" id="{1B5EC9A8-5030-4E22-B9F5-DAB8263043FA}"/>
              </a:ext>
            </a:extLst>
          </p:cNvPr>
          <p:cNvGraphicFramePr>
            <a:graphicFrameLocks noGrp="1"/>
          </p:cNvGraphicFramePr>
          <p:nvPr>
            <p:extLst>
              <p:ext uri="{D42A27DB-BD31-4B8C-83A1-F6EECF244321}">
                <p14:modId xmlns:p14="http://schemas.microsoft.com/office/powerpoint/2010/main" val="2595784381"/>
              </p:ext>
            </p:extLst>
          </p:nvPr>
        </p:nvGraphicFramePr>
        <p:xfrm>
          <a:off x="8052733" y="726667"/>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68122276"/>
                    </a:ext>
                  </a:extLst>
                </a:gridCol>
                <a:gridCol w="2613304">
                  <a:extLst>
                    <a:ext uri="{9D8B030D-6E8A-4147-A177-3AD203B41FA5}">
                      <a16:colId xmlns:a16="http://schemas.microsoft.com/office/drawing/2014/main" val="2655278734"/>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113013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lesson will appear on input</a:t>
                      </a:r>
                    </a:p>
                  </a:txBody>
                  <a:tcPr anchor="ctr">
                    <a:solidFill>
                      <a:schemeClr val="bg1">
                        <a:lumMod val="95000"/>
                      </a:schemeClr>
                    </a:solidFill>
                  </a:tcPr>
                </a:tc>
                <a:extLst>
                  <a:ext uri="{0D108BD9-81ED-4DB2-BD59-A6C34878D82A}">
                    <a16:rowId xmlns:a16="http://schemas.microsoft.com/office/drawing/2014/main" val="207413829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lesson page</a:t>
                      </a:r>
                    </a:p>
                  </a:txBody>
                  <a:tcPr anchor="ctr">
                    <a:solidFill>
                      <a:srgbClr val="D6F6F0"/>
                    </a:solidFill>
                  </a:tcPr>
                </a:tc>
                <a:extLst>
                  <a:ext uri="{0D108BD9-81ED-4DB2-BD59-A6C34878D82A}">
                    <a16:rowId xmlns:a16="http://schemas.microsoft.com/office/drawing/2014/main" val="1259636785"/>
                  </a:ext>
                </a:extLst>
              </a:tr>
            </a:tbl>
          </a:graphicData>
        </a:graphic>
      </p:graphicFrame>
      <p:sp>
        <p:nvSpPr>
          <p:cNvPr id="6" name="TextBox 5">
            <a:extLst>
              <a:ext uri="{FF2B5EF4-FFF2-40B4-BE49-F238E27FC236}">
                <a16:creationId xmlns:a16="http://schemas.microsoft.com/office/drawing/2014/main" id="{C353CAA5-B9E9-4A3E-91E1-7DB74F132144}"/>
              </a:ext>
            </a:extLst>
          </p:cNvPr>
          <p:cNvSpPr txBox="1"/>
          <p:nvPr/>
        </p:nvSpPr>
        <p:spPr>
          <a:xfrm>
            <a:off x="1494137" y="278198"/>
            <a:ext cx="6094602" cy="369332"/>
          </a:xfrm>
          <a:prstGeom prst="rect">
            <a:avLst/>
          </a:prstGeom>
          <a:noFill/>
        </p:spPr>
        <p:txBody>
          <a:bodyPr wrap="square">
            <a:spAutoFit/>
          </a:bodyPr>
          <a:lstStyle/>
          <a:p>
            <a:r>
              <a:rPr lang="en-US" b="1" dirty="0">
                <a:solidFill>
                  <a:srgbClr val="002060"/>
                </a:solidFill>
              </a:rPr>
              <a:t>.Edit lesson page</a:t>
            </a:r>
            <a:endParaRPr lang="vi-VN" b="1" dirty="0">
              <a:solidFill>
                <a:srgbClr val="002060"/>
              </a:solidFill>
            </a:endParaRPr>
          </a:p>
        </p:txBody>
      </p:sp>
    </p:spTree>
    <p:extLst>
      <p:ext uri="{BB962C8B-B14F-4D97-AF65-F5344CB8AC3E}">
        <p14:creationId xmlns:p14="http://schemas.microsoft.com/office/powerpoint/2010/main" val="1579491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A4C0D-950D-490C-97E3-EFE9D6E2FB0F}"/>
              </a:ext>
            </a:extLst>
          </p:cNvPr>
          <p:cNvSpPr txBox="1"/>
          <p:nvPr/>
        </p:nvSpPr>
        <p:spPr>
          <a:xfrm>
            <a:off x="861091" y="267228"/>
            <a:ext cx="6094602" cy="369332"/>
          </a:xfrm>
          <a:prstGeom prst="rect">
            <a:avLst/>
          </a:prstGeom>
          <a:noFill/>
        </p:spPr>
        <p:txBody>
          <a:bodyPr wrap="square">
            <a:spAutoFit/>
          </a:bodyPr>
          <a:lstStyle/>
          <a:p>
            <a:r>
              <a:rPr lang="en-US" b="1" dirty="0">
                <a:solidFill>
                  <a:srgbClr val="002060"/>
                </a:solidFill>
              </a:rPr>
              <a:t>. Check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D95FCBD-E6D9-48C3-AE30-6B0124E329A6}"/>
              </a:ext>
            </a:extLst>
          </p:cNvPr>
          <p:cNvGraphicFramePr>
            <a:graphicFrameLocks noGrp="1"/>
          </p:cNvGraphicFramePr>
          <p:nvPr>
            <p:extLst>
              <p:ext uri="{D42A27DB-BD31-4B8C-83A1-F6EECF244321}">
                <p14:modId xmlns:p14="http://schemas.microsoft.com/office/powerpoint/2010/main" val="1436232517"/>
              </p:ext>
            </p:extLst>
          </p:nvPr>
        </p:nvGraphicFramePr>
        <p:xfrm>
          <a:off x="8524012"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10664586"/>
                    </a:ext>
                  </a:extLst>
                </a:gridCol>
                <a:gridCol w="2613304">
                  <a:extLst>
                    <a:ext uri="{9D8B030D-6E8A-4147-A177-3AD203B41FA5}">
                      <a16:colId xmlns:a16="http://schemas.microsoft.com/office/drawing/2014/main" val="91963607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23103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lesson ,it will delete book and save database ,and it will show list lesson page</a:t>
                      </a:r>
                    </a:p>
                  </a:txBody>
                  <a:tcPr anchor="ctr">
                    <a:solidFill>
                      <a:schemeClr val="bg1">
                        <a:lumMod val="95000"/>
                      </a:schemeClr>
                    </a:solidFill>
                  </a:tcPr>
                </a:tc>
                <a:extLst>
                  <a:ext uri="{0D108BD9-81ED-4DB2-BD59-A6C34878D82A}">
                    <a16:rowId xmlns:a16="http://schemas.microsoft.com/office/drawing/2014/main" val="277537732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lesson and it will be delete in this page  and it will be delete in list lesson page</a:t>
                      </a:r>
                    </a:p>
                  </a:txBody>
                  <a:tcPr anchor="ctr">
                    <a:solidFill>
                      <a:srgbClr val="D6F6F0"/>
                    </a:solidFill>
                  </a:tcPr>
                </a:tc>
                <a:extLst>
                  <a:ext uri="{0D108BD9-81ED-4DB2-BD59-A6C34878D82A}">
                    <a16:rowId xmlns:a16="http://schemas.microsoft.com/office/drawing/2014/main" val="1377187663"/>
                  </a:ext>
                </a:extLst>
              </a:tr>
            </a:tbl>
          </a:graphicData>
        </a:graphic>
      </p:graphicFrame>
      <p:graphicFrame>
        <p:nvGraphicFramePr>
          <p:cNvPr id="7" name="Table 6">
            <a:extLst>
              <a:ext uri="{FF2B5EF4-FFF2-40B4-BE49-F238E27FC236}">
                <a16:creationId xmlns:a16="http://schemas.microsoft.com/office/drawing/2014/main" id="{C739DAF1-BB8C-446D-901D-149DC3B0D432}"/>
              </a:ext>
            </a:extLst>
          </p:cNvPr>
          <p:cNvGraphicFramePr>
            <a:graphicFrameLocks noGrp="1"/>
          </p:cNvGraphicFramePr>
          <p:nvPr>
            <p:extLst>
              <p:ext uri="{D42A27DB-BD31-4B8C-83A1-F6EECF244321}">
                <p14:modId xmlns:p14="http://schemas.microsoft.com/office/powerpoint/2010/main" val="3403759937"/>
              </p:ext>
            </p:extLst>
          </p:nvPr>
        </p:nvGraphicFramePr>
        <p:xfrm>
          <a:off x="8524012"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69637922"/>
                    </a:ext>
                  </a:extLst>
                </a:gridCol>
                <a:gridCol w="2613304">
                  <a:extLst>
                    <a:ext uri="{9D8B030D-6E8A-4147-A177-3AD203B41FA5}">
                      <a16:colId xmlns:a16="http://schemas.microsoft.com/office/drawing/2014/main" val="2998822143"/>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lesson with status not yet check</a:t>
                      </a:r>
                    </a:p>
                  </a:txBody>
                  <a:tcPr anchor="ctr">
                    <a:solidFill>
                      <a:srgbClr val="D6F6F0"/>
                    </a:solidFill>
                  </a:tcPr>
                </a:tc>
                <a:extLst>
                  <a:ext uri="{0D108BD9-81ED-4DB2-BD59-A6C34878D82A}">
                    <a16:rowId xmlns:a16="http://schemas.microsoft.com/office/drawing/2014/main" val="947274158"/>
                  </a:ext>
                </a:extLst>
              </a:tr>
            </a:tbl>
          </a:graphicData>
        </a:graphic>
      </p:graphicFrame>
      <p:pic>
        <p:nvPicPr>
          <p:cNvPr id="11" name="Picture 10">
            <a:extLst>
              <a:ext uri="{FF2B5EF4-FFF2-40B4-BE49-F238E27FC236}">
                <a16:creationId xmlns:a16="http://schemas.microsoft.com/office/drawing/2014/main" id="{033308D3-BE8C-42E7-B9B9-8F92FD32E19E}"/>
              </a:ext>
            </a:extLst>
          </p:cNvPr>
          <p:cNvPicPr>
            <a:picLocks noChangeAspect="1"/>
          </p:cNvPicPr>
          <p:nvPr/>
        </p:nvPicPr>
        <p:blipFill>
          <a:blip r:embed="rId2"/>
          <a:stretch>
            <a:fillRect/>
          </a:stretch>
        </p:blipFill>
        <p:spPr>
          <a:xfrm>
            <a:off x="414215" y="832088"/>
            <a:ext cx="8045042" cy="4844858"/>
          </a:xfrm>
          <a:prstGeom prst="rect">
            <a:avLst/>
          </a:prstGeom>
        </p:spPr>
      </p:pic>
    </p:spTree>
    <p:extLst>
      <p:ext uri="{BB962C8B-B14F-4D97-AF65-F5344CB8AC3E}">
        <p14:creationId xmlns:p14="http://schemas.microsoft.com/office/powerpoint/2010/main" val="475893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E3E-ADBA-42A1-928E-3BE1630BD318}"/>
              </a:ext>
            </a:extLst>
          </p:cNvPr>
          <p:cNvPicPr>
            <a:picLocks noChangeAspect="1"/>
          </p:cNvPicPr>
          <p:nvPr/>
        </p:nvPicPr>
        <p:blipFill>
          <a:blip r:embed="rId2"/>
          <a:stretch>
            <a:fillRect/>
          </a:stretch>
        </p:blipFill>
        <p:spPr>
          <a:xfrm>
            <a:off x="1305169" y="1122118"/>
            <a:ext cx="6499228" cy="4391636"/>
          </a:xfrm>
          <a:prstGeom prst="rect">
            <a:avLst/>
          </a:prstGeom>
        </p:spPr>
      </p:pic>
      <p:sp>
        <p:nvSpPr>
          <p:cNvPr id="5" name="TextBox 4">
            <a:extLst>
              <a:ext uri="{FF2B5EF4-FFF2-40B4-BE49-F238E27FC236}">
                <a16:creationId xmlns:a16="http://schemas.microsoft.com/office/drawing/2014/main" id="{F0623F5B-D22F-439C-9E3D-737A529CC605}"/>
              </a:ext>
            </a:extLst>
          </p:cNvPr>
          <p:cNvSpPr txBox="1"/>
          <p:nvPr/>
        </p:nvSpPr>
        <p:spPr>
          <a:xfrm>
            <a:off x="556290" y="316559"/>
            <a:ext cx="6094602" cy="369332"/>
          </a:xfrm>
          <a:prstGeom prst="rect">
            <a:avLst/>
          </a:prstGeom>
          <a:noFill/>
        </p:spPr>
        <p:txBody>
          <a:bodyPr wrap="square">
            <a:spAutoFit/>
          </a:bodyPr>
          <a:lstStyle/>
          <a:p>
            <a:r>
              <a:rPr lang="en-US" b="1" dirty="0">
                <a:solidFill>
                  <a:srgbClr val="002060"/>
                </a:solidFill>
              </a:rPr>
              <a:t>. Category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DEED06C-E944-4F71-BE0F-A0720A08DFC5}"/>
              </a:ext>
            </a:extLst>
          </p:cNvPr>
          <p:cNvGraphicFramePr>
            <a:graphicFrameLocks noGrp="1"/>
          </p:cNvGraphicFramePr>
          <p:nvPr>
            <p:extLst>
              <p:ext uri="{D42A27DB-BD31-4B8C-83A1-F6EECF244321}">
                <p14:modId xmlns:p14="http://schemas.microsoft.com/office/powerpoint/2010/main" val="1925840314"/>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975619973"/>
                    </a:ext>
                  </a:extLst>
                </a:gridCol>
                <a:gridCol w="2613304">
                  <a:extLst>
                    <a:ext uri="{9D8B030D-6E8A-4147-A177-3AD203B41FA5}">
                      <a16:colId xmlns:a16="http://schemas.microsoft.com/office/drawing/2014/main" val="2692188056"/>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088768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category</a:t>
                      </a:r>
                    </a:p>
                  </a:txBody>
                  <a:tcPr anchor="ctr">
                    <a:solidFill>
                      <a:schemeClr val="bg1">
                        <a:lumMod val="95000"/>
                      </a:schemeClr>
                    </a:solidFill>
                  </a:tcPr>
                </a:tc>
                <a:extLst>
                  <a:ext uri="{0D108BD9-81ED-4DB2-BD59-A6C34878D82A}">
                    <a16:rowId xmlns:a16="http://schemas.microsoft.com/office/drawing/2014/main" val="1693256366"/>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category</a:t>
                      </a:r>
                    </a:p>
                  </a:txBody>
                  <a:tcPr anchor="ctr">
                    <a:solidFill>
                      <a:srgbClr val="D6F6F0"/>
                    </a:solidFill>
                  </a:tcPr>
                </a:tc>
                <a:extLst>
                  <a:ext uri="{0D108BD9-81ED-4DB2-BD59-A6C34878D82A}">
                    <a16:rowId xmlns:a16="http://schemas.microsoft.com/office/drawing/2014/main" val="660499230"/>
                  </a:ext>
                </a:extLst>
              </a:tr>
            </a:tbl>
          </a:graphicData>
        </a:graphic>
      </p:graphicFrame>
    </p:spTree>
    <p:extLst>
      <p:ext uri="{BB962C8B-B14F-4D97-AF65-F5344CB8AC3E}">
        <p14:creationId xmlns:p14="http://schemas.microsoft.com/office/powerpoint/2010/main" val="94896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175E6-E4DD-4D46-A5A4-925DAF7131F9}"/>
              </a:ext>
            </a:extLst>
          </p:cNvPr>
          <p:cNvPicPr>
            <a:picLocks noChangeAspect="1"/>
          </p:cNvPicPr>
          <p:nvPr/>
        </p:nvPicPr>
        <p:blipFill>
          <a:blip r:embed="rId2"/>
          <a:stretch>
            <a:fillRect/>
          </a:stretch>
        </p:blipFill>
        <p:spPr>
          <a:xfrm>
            <a:off x="1438031" y="1055365"/>
            <a:ext cx="6548429" cy="4485743"/>
          </a:xfrm>
          <a:prstGeom prst="rect">
            <a:avLst/>
          </a:prstGeom>
        </p:spPr>
      </p:pic>
      <p:sp>
        <p:nvSpPr>
          <p:cNvPr id="5" name="TextBox 4">
            <a:extLst>
              <a:ext uri="{FF2B5EF4-FFF2-40B4-BE49-F238E27FC236}">
                <a16:creationId xmlns:a16="http://schemas.microsoft.com/office/drawing/2014/main" id="{E6FDF6A2-5AB8-45A2-BA9A-F24230AE1DB2}"/>
              </a:ext>
            </a:extLst>
          </p:cNvPr>
          <p:cNvSpPr txBox="1"/>
          <p:nvPr/>
        </p:nvSpPr>
        <p:spPr>
          <a:xfrm>
            <a:off x="859011" y="258695"/>
            <a:ext cx="6094602" cy="369332"/>
          </a:xfrm>
          <a:prstGeom prst="rect">
            <a:avLst/>
          </a:prstGeom>
          <a:noFill/>
        </p:spPr>
        <p:txBody>
          <a:bodyPr wrap="square">
            <a:spAutoFit/>
          </a:bodyPr>
          <a:lstStyle/>
          <a:p>
            <a:r>
              <a:rPr lang="en-US" b="1" dirty="0">
                <a:solidFill>
                  <a:srgbClr val="002060"/>
                </a:solidFill>
              </a:rPr>
              <a:t>. List business page</a:t>
            </a:r>
            <a:endParaRPr lang="vi-VN" b="1" dirty="0">
              <a:solidFill>
                <a:srgbClr val="002060"/>
              </a:solidFill>
            </a:endParaRPr>
          </a:p>
        </p:txBody>
      </p:sp>
    </p:spTree>
    <p:extLst>
      <p:ext uri="{BB962C8B-B14F-4D97-AF65-F5344CB8AC3E}">
        <p14:creationId xmlns:p14="http://schemas.microsoft.com/office/powerpoint/2010/main" val="4062796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8F37-125F-42E4-B077-0EF3078FE292}"/>
              </a:ext>
            </a:extLst>
          </p:cNvPr>
          <p:cNvPicPr>
            <a:picLocks noChangeAspect="1"/>
          </p:cNvPicPr>
          <p:nvPr/>
        </p:nvPicPr>
        <p:blipFill>
          <a:blip r:embed="rId2"/>
          <a:stretch>
            <a:fillRect/>
          </a:stretch>
        </p:blipFill>
        <p:spPr>
          <a:xfrm>
            <a:off x="1656863" y="1198102"/>
            <a:ext cx="7192917" cy="4461796"/>
          </a:xfrm>
          <a:prstGeom prst="rect">
            <a:avLst/>
          </a:prstGeom>
        </p:spPr>
      </p:pic>
      <p:sp>
        <p:nvSpPr>
          <p:cNvPr id="5" name="TextBox 4">
            <a:extLst>
              <a:ext uri="{FF2B5EF4-FFF2-40B4-BE49-F238E27FC236}">
                <a16:creationId xmlns:a16="http://schemas.microsoft.com/office/drawing/2014/main" id="{AEB0658A-9B6C-4D7C-B0BD-9E5BFF5DE75F}"/>
              </a:ext>
            </a:extLst>
          </p:cNvPr>
          <p:cNvSpPr txBox="1"/>
          <p:nvPr/>
        </p:nvSpPr>
        <p:spPr>
          <a:xfrm>
            <a:off x="954875" y="148061"/>
            <a:ext cx="6094602" cy="369332"/>
          </a:xfrm>
          <a:prstGeom prst="rect">
            <a:avLst/>
          </a:prstGeom>
          <a:noFill/>
        </p:spPr>
        <p:txBody>
          <a:bodyPr wrap="square">
            <a:spAutoFit/>
          </a:bodyPr>
          <a:lstStyle/>
          <a:p>
            <a:r>
              <a:rPr lang="en-US" b="1" dirty="0">
                <a:solidFill>
                  <a:srgbClr val="002060"/>
                </a:solidFill>
              </a:rPr>
              <a:t>. Add business page</a:t>
            </a:r>
            <a:endParaRPr lang="vi-VN" b="1" dirty="0">
              <a:solidFill>
                <a:srgbClr val="002060"/>
              </a:solidFill>
            </a:endParaRPr>
          </a:p>
        </p:txBody>
      </p:sp>
    </p:spTree>
    <p:extLst>
      <p:ext uri="{BB962C8B-B14F-4D97-AF65-F5344CB8AC3E}">
        <p14:creationId xmlns:p14="http://schemas.microsoft.com/office/powerpoint/2010/main" val="10418749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6AF7E-3AD1-41E1-96EF-806F09E99B90}"/>
              </a:ext>
            </a:extLst>
          </p:cNvPr>
          <p:cNvPicPr>
            <a:picLocks noChangeAspect="1"/>
          </p:cNvPicPr>
          <p:nvPr/>
        </p:nvPicPr>
        <p:blipFill>
          <a:blip r:embed="rId2"/>
          <a:stretch>
            <a:fillRect/>
          </a:stretch>
        </p:blipFill>
        <p:spPr>
          <a:xfrm>
            <a:off x="2375877" y="862637"/>
            <a:ext cx="6463323" cy="5117095"/>
          </a:xfrm>
          <a:prstGeom prst="rect">
            <a:avLst/>
          </a:prstGeom>
        </p:spPr>
      </p:pic>
      <p:sp>
        <p:nvSpPr>
          <p:cNvPr id="5" name="TextBox 4">
            <a:extLst>
              <a:ext uri="{FF2B5EF4-FFF2-40B4-BE49-F238E27FC236}">
                <a16:creationId xmlns:a16="http://schemas.microsoft.com/office/drawing/2014/main" id="{5F58E6E9-0674-4E03-98C5-D6C9D5B1F1AD}"/>
              </a:ext>
            </a:extLst>
          </p:cNvPr>
          <p:cNvSpPr txBox="1"/>
          <p:nvPr/>
        </p:nvSpPr>
        <p:spPr>
          <a:xfrm>
            <a:off x="748717" y="235751"/>
            <a:ext cx="6094602" cy="369332"/>
          </a:xfrm>
          <a:prstGeom prst="rect">
            <a:avLst/>
          </a:prstGeom>
          <a:noFill/>
        </p:spPr>
        <p:txBody>
          <a:bodyPr wrap="square">
            <a:spAutoFit/>
          </a:bodyPr>
          <a:lstStyle/>
          <a:p>
            <a:r>
              <a:rPr lang="en-US" b="1" dirty="0">
                <a:solidFill>
                  <a:srgbClr val="002060"/>
                </a:solidFill>
              </a:rPr>
              <a:t>. Edit business page</a:t>
            </a:r>
            <a:endParaRPr lang="vi-VN" b="1" dirty="0">
              <a:solidFill>
                <a:srgbClr val="002060"/>
              </a:solidFill>
            </a:endParaRPr>
          </a:p>
        </p:txBody>
      </p:sp>
    </p:spTree>
    <p:extLst>
      <p:ext uri="{BB962C8B-B14F-4D97-AF65-F5344CB8AC3E}">
        <p14:creationId xmlns:p14="http://schemas.microsoft.com/office/powerpoint/2010/main" val="3950268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8D3986F-BE50-4C5F-B519-6CC239CA1A6D}"/>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Review</a:t>
            </a:r>
            <a:br>
              <a:rPr lang="en-US" altLang="ko-KR" sz="2800" dirty="0">
                <a:solidFill>
                  <a:schemeClr val="bg1"/>
                </a:solidFill>
                <a:latin typeface="+mj-lt"/>
              </a:rPr>
            </a:br>
            <a:endParaRPr lang="ko-KR" altLang="en-US" sz="2800" dirty="0">
              <a:solidFill>
                <a:schemeClr val="bg1"/>
              </a:solidFill>
              <a:latin typeface="+mj-lt"/>
            </a:endParaRPr>
          </a:p>
        </p:txBody>
      </p:sp>
    </p:spTree>
    <p:extLst>
      <p:ext uri="{BB962C8B-B14F-4D97-AF65-F5344CB8AC3E}">
        <p14:creationId xmlns:p14="http://schemas.microsoft.com/office/powerpoint/2010/main" val="268697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TotalTime>
  <Words>2742</Words>
  <Application>Microsoft Office PowerPoint</Application>
  <PresentationFormat>Widescreen</PresentationFormat>
  <Paragraphs>918</Paragraphs>
  <Slides>97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Amasis MT Pro Black</vt:lpstr>
      <vt:lpstr>Arial</vt:lpstr>
      <vt:lpstr>Calibri</vt:lpstr>
      <vt:lpstr>Calibri (Body)</vt:lpstr>
      <vt:lpstr>Calibri Light</vt:lpstr>
      <vt:lpstr>Calibri(Body)</vt:lpstr>
      <vt:lpstr>나눔고딕</vt:lpstr>
      <vt:lpstr>Noto Sans KR</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Quốc Huy</dc:creator>
  <cp:lastModifiedBy>Nguyễn Quốc Huy</cp:lastModifiedBy>
  <cp:revision>90</cp:revision>
  <dcterms:created xsi:type="dcterms:W3CDTF">2021-06-22T04:46:52Z</dcterms:created>
  <dcterms:modified xsi:type="dcterms:W3CDTF">2021-06-24T15:58:12Z</dcterms:modified>
</cp:coreProperties>
</file>